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5" r:id="rId4"/>
    <p:sldMasterId id="2147484112" r:id="rId5"/>
  </p:sldMasterIdLst>
  <p:notesMasterIdLst>
    <p:notesMasterId r:id="rId58"/>
  </p:notesMasterIdLst>
  <p:handoutMasterIdLst>
    <p:handoutMasterId r:id="rId59"/>
  </p:handoutMasterIdLst>
  <p:sldIdLst>
    <p:sldId id="4452" r:id="rId6"/>
    <p:sldId id="303" r:id="rId7"/>
    <p:sldId id="549" r:id="rId8"/>
    <p:sldId id="325" r:id="rId9"/>
    <p:sldId id="438" r:id="rId10"/>
    <p:sldId id="352" r:id="rId11"/>
    <p:sldId id="354" r:id="rId12"/>
    <p:sldId id="356" r:id="rId13"/>
    <p:sldId id="353" r:id="rId14"/>
    <p:sldId id="357" r:id="rId15"/>
    <p:sldId id="358" r:id="rId16"/>
    <p:sldId id="4197" r:id="rId17"/>
    <p:sldId id="4198" r:id="rId18"/>
    <p:sldId id="359" r:id="rId19"/>
    <p:sldId id="4199" r:id="rId20"/>
    <p:sldId id="367" r:id="rId21"/>
    <p:sldId id="4453" r:id="rId22"/>
    <p:sldId id="297" r:id="rId23"/>
    <p:sldId id="4156" r:id="rId24"/>
    <p:sldId id="305" r:id="rId25"/>
    <p:sldId id="302" r:id="rId26"/>
    <p:sldId id="304" r:id="rId27"/>
    <p:sldId id="4157" r:id="rId28"/>
    <p:sldId id="4599" r:id="rId29"/>
    <p:sldId id="4601" r:id="rId30"/>
    <p:sldId id="4602" r:id="rId31"/>
    <p:sldId id="315" r:id="rId32"/>
    <p:sldId id="293" r:id="rId33"/>
    <p:sldId id="1080" r:id="rId34"/>
    <p:sldId id="2973" r:id="rId35"/>
    <p:sldId id="4323" r:id="rId36"/>
    <p:sldId id="4289" r:id="rId37"/>
    <p:sldId id="4349" r:id="rId38"/>
    <p:sldId id="4292" r:id="rId39"/>
    <p:sldId id="4293" r:id="rId40"/>
    <p:sldId id="4350" r:id="rId41"/>
    <p:sldId id="4315" r:id="rId42"/>
    <p:sldId id="4598" r:id="rId43"/>
    <p:sldId id="4591" r:id="rId44"/>
    <p:sldId id="4592" r:id="rId45"/>
    <p:sldId id="407" r:id="rId46"/>
    <p:sldId id="4588" r:id="rId47"/>
    <p:sldId id="4589" r:id="rId48"/>
    <p:sldId id="2986" r:id="rId49"/>
    <p:sldId id="2987" r:id="rId50"/>
    <p:sldId id="613" r:id="rId51"/>
    <p:sldId id="4593" r:id="rId52"/>
    <p:sldId id="4600" r:id="rId53"/>
    <p:sldId id="4196" r:id="rId54"/>
    <p:sldId id="331" r:id="rId55"/>
    <p:sldId id="428" r:id="rId56"/>
    <p:sldId id="430" r:id="rId57"/>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6" userDrawn="1">
          <p15:clr>
            <a:srgbClr val="A4A3A4"/>
          </p15:clr>
        </p15:guide>
        <p15:guide id="2" pos="2162" userDrawn="1">
          <p15:clr>
            <a:srgbClr val="A4A3A4"/>
          </p15:clr>
        </p15:guide>
      </p15:sldGuideLst>
    </p:ext>
    <p:ext uri="{2D200454-40CA-4A62-9FC3-DE9A4176ACB9}">
      <p15:notesGuideLst xmlns:p15="http://schemas.microsoft.com/office/powerpoint/2012/main">
        <p15:guide id="1" orient="horz" pos="2160">
          <p15:clr>
            <a:srgbClr val="A4A3A4"/>
          </p15:clr>
        </p15:guide>
        <p15:guide id="2" pos="384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C05B25B-9C68-D4C3-9CFE-D50E86739864}" name="Claire Mitchell" initials="CM" userId="S::claire.mitchell@sovaassessment.com::38a87b1c-c224-42bf-9cd2-7429af2d957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avin Mulcahy" initials="GM" lastIdx="1" clrIdx="0"/>
  <p:cmAuthor id="2" name="Claire Rahmatallah" initials="CR" lastIdx="31" clrIdx="1">
    <p:extLst>
      <p:ext uri="{19B8F6BF-5375-455C-9EA6-DF929625EA0E}">
        <p15:presenceInfo xmlns:p15="http://schemas.microsoft.com/office/powerpoint/2012/main" userId="S::claire.rahmatallah@sovaassessment.com::aabfabb1-c1b4-46af-9c27-82f4b380d9bc" providerId="AD"/>
      </p:ext>
    </p:extLst>
  </p:cmAuthor>
  <p:cmAuthor id="3" name="Kylie McIntyre" initials="KM" lastIdx="45" clrIdx="2">
    <p:extLst>
      <p:ext uri="{19B8F6BF-5375-455C-9EA6-DF929625EA0E}">
        <p15:presenceInfo xmlns:p15="http://schemas.microsoft.com/office/powerpoint/2012/main" userId="S::kylie.mcintyre@sovaassessment.com::c45960df-0d8e-4b81-aa49-934371cf3518" providerId="AD"/>
      </p:ext>
    </p:extLst>
  </p:cmAuthor>
  <p:cmAuthor id="4" name="Victoria Fairbank" initials="VF" lastIdx="38" clrIdx="3">
    <p:extLst>
      <p:ext uri="{19B8F6BF-5375-455C-9EA6-DF929625EA0E}">
        <p15:presenceInfo xmlns:p15="http://schemas.microsoft.com/office/powerpoint/2012/main" userId="78628ff3b46c28dd" providerId="Windows Live"/>
      </p:ext>
    </p:extLst>
  </p:cmAuthor>
  <p:cmAuthor id="5" name="Emily Williams" initials="EW" lastIdx="1" clrIdx="4">
    <p:extLst>
      <p:ext uri="{19B8F6BF-5375-455C-9EA6-DF929625EA0E}">
        <p15:presenceInfo xmlns:p15="http://schemas.microsoft.com/office/powerpoint/2012/main" userId="S::emily.williams@sovaassessment.com::f23f6a74-c0ad-4395-8e50-f96f85a230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FFB"/>
    <a:srgbClr val="E856FA"/>
    <a:srgbClr val="0E107A"/>
    <a:srgbClr val="011E9D"/>
    <a:srgbClr val="D6F4FF"/>
    <a:srgbClr val="9EBFFF"/>
    <a:srgbClr val="8682BB"/>
    <a:srgbClr val="D1F5FF"/>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0546BF-EB69-415B-8D14-27C4514E4D0B}" v="29" dt="2023-05-20T20:14:43.328"/>
    <p1510:client id="{89B14FA9-1431-58DE-C97F-6A3D27166F1B}" v="5" dt="2023-05-22T13:29:59.702"/>
    <p1510:client id="{BD27F7B1-FBFE-AC86-E250-A2A8DA942C4D}" v="36" dt="2023-05-22T15:30:26.906"/>
    <p1510:client id="{FD8047B4-DE98-45D6-FB0E-E9D8D954EBEA}" v="234" dt="2023-05-22T14:53:41.73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3" autoAdjust="0"/>
    <p:restoredTop sz="84750" autoAdjust="0"/>
  </p:normalViewPr>
  <p:slideViewPr>
    <p:cSldViewPr>
      <p:cViewPr varScale="1">
        <p:scale>
          <a:sx n="60" d="100"/>
          <a:sy n="60" d="100"/>
        </p:scale>
        <p:origin x="788" y="28"/>
      </p:cViewPr>
      <p:guideLst>
        <p:guide orient="horz" pos="2886"/>
        <p:guide pos="2162"/>
      </p:guideLst>
    </p:cSldViewPr>
  </p:slideViewPr>
  <p:outlineViewPr>
    <p:cViewPr>
      <p:scale>
        <a:sx n="33" d="100"/>
        <a:sy n="33" d="100"/>
      </p:scale>
      <p:origin x="0" y="0"/>
    </p:cViewPr>
  </p:outlineViewPr>
  <p:notesTextViewPr>
    <p:cViewPr>
      <p:scale>
        <a:sx n="75" d="100"/>
        <a:sy n="75" d="100"/>
      </p:scale>
      <p:origin x="0" y="0"/>
    </p:cViewPr>
  </p:notesTextViewPr>
  <p:sorterViewPr>
    <p:cViewPr>
      <p:scale>
        <a:sx n="75" d="100"/>
        <a:sy n="75" d="100"/>
      </p:scale>
      <p:origin x="0" y="-11604"/>
    </p:cViewPr>
  </p:sorterViewPr>
  <p:notesViewPr>
    <p:cSldViewPr>
      <p:cViewPr varScale="1">
        <p:scale>
          <a:sx n="67" d="100"/>
          <a:sy n="67" d="100"/>
        </p:scale>
        <p:origin x="1228" y="56"/>
      </p:cViewPr>
      <p:guideLst>
        <p:guide orient="horz" pos="2160"/>
        <p:guide pos="384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handoutMaster" Target="handoutMasters/handoutMaster1.xml"/><Relationship Id="rId67" Type="http://schemas.microsoft.com/office/2018/10/relationships/authors" Targe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commentAuthors" Target="commentAuthors.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ire Mitchell" userId="S::claire.mitchell@sovaassessment.com::38a87b1c-c224-42bf-9cd2-7429af2d9573" providerId="AD" clId="Web-{BD27F7B1-FBFE-AC86-E250-A2A8DA942C4D}"/>
    <pc:docChg chg="addSld modSld sldOrd addMainMaster modMainMaster">
      <pc:chgData name="Claire Mitchell" userId="S::claire.mitchell@sovaassessment.com::38a87b1c-c224-42bf-9cd2-7429af2d9573" providerId="AD" clId="Web-{BD27F7B1-FBFE-AC86-E250-A2A8DA942C4D}" dt="2023-05-22T15:30:26.906" v="23" actId="1076"/>
      <pc:docMkLst>
        <pc:docMk/>
      </pc:docMkLst>
      <pc:sldChg chg="addSp delSp modSp">
        <pc:chgData name="Claire Mitchell" userId="S::claire.mitchell@sovaassessment.com::38a87b1c-c224-42bf-9cd2-7429af2d9573" providerId="AD" clId="Web-{BD27F7B1-FBFE-AC86-E250-A2A8DA942C4D}" dt="2023-05-22T15:30:26.906" v="23" actId="1076"/>
        <pc:sldMkLst>
          <pc:docMk/>
          <pc:sldMk cId="696022672" sldId="4601"/>
        </pc:sldMkLst>
        <pc:spChg chg="add mod">
          <ac:chgData name="Claire Mitchell" userId="S::claire.mitchell@sovaassessment.com::38a87b1c-c224-42bf-9cd2-7429af2d9573" providerId="AD" clId="Web-{BD27F7B1-FBFE-AC86-E250-A2A8DA942C4D}" dt="2023-05-22T15:30:26.906" v="23" actId="1076"/>
          <ac:spMkLst>
            <pc:docMk/>
            <pc:sldMk cId="696022672" sldId="4601"/>
            <ac:spMk id="9" creationId="{9BD2DFD6-36ED-7DAE-6317-77DF9C07951D}"/>
          </ac:spMkLst>
        </pc:spChg>
        <pc:picChg chg="add del mod">
          <ac:chgData name="Claire Mitchell" userId="S::claire.mitchell@sovaassessment.com::38a87b1c-c224-42bf-9cd2-7429af2d9573" providerId="AD" clId="Web-{BD27F7B1-FBFE-AC86-E250-A2A8DA942C4D}" dt="2023-05-22T15:29:44.983" v="4"/>
          <ac:picMkLst>
            <pc:docMk/>
            <pc:sldMk cId="696022672" sldId="4601"/>
            <ac:picMk id="7" creationId="{6C224802-0407-4F7E-30D5-7391069C53AC}"/>
          </ac:picMkLst>
        </pc:picChg>
      </pc:sldChg>
      <pc:sldChg chg="add ord">
        <pc:chgData name="Claire Mitchell" userId="S::claire.mitchell@sovaassessment.com::38a87b1c-c224-42bf-9cd2-7429af2d9573" providerId="AD" clId="Web-{BD27F7B1-FBFE-AC86-E250-A2A8DA942C4D}" dt="2023-05-22T15:28:59.356" v="1"/>
        <pc:sldMkLst>
          <pc:docMk/>
          <pc:sldMk cId="1872831494" sldId="4602"/>
        </pc:sldMkLst>
      </pc:sldChg>
      <pc:sldMasterChg chg="modSldLayout">
        <pc:chgData name="Claire Mitchell" userId="S::claire.mitchell@sovaassessment.com::38a87b1c-c224-42bf-9cd2-7429af2d9573" providerId="AD" clId="Web-{BD27F7B1-FBFE-AC86-E250-A2A8DA942C4D}" dt="2023-05-22T15:28:55.293" v="0"/>
        <pc:sldMasterMkLst>
          <pc:docMk/>
          <pc:sldMasterMk cId="1926772003" sldId="2147483755"/>
        </pc:sldMasterMkLst>
        <pc:sldLayoutChg chg="replId">
          <pc:chgData name="Claire Mitchell" userId="S::claire.mitchell@sovaassessment.com::38a87b1c-c224-42bf-9cd2-7429af2d9573" providerId="AD" clId="Web-{BD27F7B1-FBFE-AC86-E250-A2A8DA942C4D}" dt="2023-05-22T15:28:55.293" v="0"/>
          <pc:sldLayoutMkLst>
            <pc:docMk/>
            <pc:sldMasterMk cId="1926772003" sldId="2147483755"/>
            <pc:sldLayoutMk cId="2244967427" sldId="2147484120"/>
          </pc:sldLayoutMkLst>
        </pc:sldLayoutChg>
        <pc:sldLayoutChg chg="replId">
          <pc:chgData name="Claire Mitchell" userId="S::claire.mitchell@sovaassessment.com::38a87b1c-c224-42bf-9cd2-7429af2d9573" providerId="AD" clId="Web-{BD27F7B1-FBFE-AC86-E250-A2A8DA942C4D}" dt="2023-05-22T15:28:55.293" v="0"/>
          <pc:sldLayoutMkLst>
            <pc:docMk/>
            <pc:sldMasterMk cId="1926772003" sldId="2147483755"/>
            <pc:sldLayoutMk cId="2061786562" sldId="2147484121"/>
          </pc:sldLayoutMkLst>
        </pc:sldLayoutChg>
        <pc:sldLayoutChg chg="replId">
          <pc:chgData name="Claire Mitchell" userId="S::claire.mitchell@sovaassessment.com::38a87b1c-c224-42bf-9cd2-7429af2d9573" providerId="AD" clId="Web-{BD27F7B1-FBFE-AC86-E250-A2A8DA942C4D}" dt="2023-05-22T15:28:55.293" v="0"/>
          <pc:sldLayoutMkLst>
            <pc:docMk/>
            <pc:sldMasterMk cId="1926772003" sldId="2147483755"/>
            <pc:sldLayoutMk cId="629409441" sldId="2147484122"/>
          </pc:sldLayoutMkLst>
        </pc:sldLayoutChg>
        <pc:sldLayoutChg chg="replId">
          <pc:chgData name="Claire Mitchell" userId="S::claire.mitchell@sovaassessment.com::38a87b1c-c224-42bf-9cd2-7429af2d9573" providerId="AD" clId="Web-{BD27F7B1-FBFE-AC86-E250-A2A8DA942C4D}" dt="2023-05-22T15:28:55.293" v="0"/>
          <pc:sldLayoutMkLst>
            <pc:docMk/>
            <pc:sldMasterMk cId="1926772003" sldId="2147483755"/>
            <pc:sldLayoutMk cId="4003156552" sldId="2147484123"/>
          </pc:sldLayoutMkLst>
        </pc:sldLayoutChg>
        <pc:sldLayoutChg chg="replId">
          <pc:chgData name="Claire Mitchell" userId="S::claire.mitchell@sovaassessment.com::38a87b1c-c224-42bf-9cd2-7429af2d9573" providerId="AD" clId="Web-{BD27F7B1-FBFE-AC86-E250-A2A8DA942C4D}" dt="2023-05-22T15:28:55.293" v="0"/>
          <pc:sldLayoutMkLst>
            <pc:docMk/>
            <pc:sldMasterMk cId="1926772003" sldId="2147483755"/>
            <pc:sldLayoutMk cId="1722274136" sldId="2147484124"/>
          </pc:sldLayoutMkLst>
        </pc:sldLayoutChg>
        <pc:sldLayoutChg chg="replId">
          <pc:chgData name="Claire Mitchell" userId="S::claire.mitchell@sovaassessment.com::38a87b1c-c224-42bf-9cd2-7429af2d9573" providerId="AD" clId="Web-{BD27F7B1-FBFE-AC86-E250-A2A8DA942C4D}" dt="2023-05-22T15:28:55.293" v="0"/>
          <pc:sldLayoutMkLst>
            <pc:docMk/>
            <pc:sldMasterMk cId="1926772003" sldId="2147483755"/>
            <pc:sldLayoutMk cId="2714958551" sldId="2147484125"/>
          </pc:sldLayoutMkLst>
        </pc:sldLayoutChg>
        <pc:sldLayoutChg chg="replId">
          <pc:chgData name="Claire Mitchell" userId="S::claire.mitchell@sovaassessment.com::38a87b1c-c224-42bf-9cd2-7429af2d9573" providerId="AD" clId="Web-{BD27F7B1-FBFE-AC86-E250-A2A8DA942C4D}" dt="2023-05-22T15:28:55.293" v="0"/>
          <pc:sldLayoutMkLst>
            <pc:docMk/>
            <pc:sldMasterMk cId="1926772003" sldId="2147483755"/>
            <pc:sldLayoutMk cId="3235567943" sldId="2147484126"/>
          </pc:sldLayoutMkLst>
        </pc:sldLayoutChg>
        <pc:sldLayoutChg chg="replId">
          <pc:chgData name="Claire Mitchell" userId="S::claire.mitchell@sovaassessment.com::38a87b1c-c224-42bf-9cd2-7429af2d9573" providerId="AD" clId="Web-{BD27F7B1-FBFE-AC86-E250-A2A8DA942C4D}" dt="2023-05-22T15:28:55.293" v="0"/>
          <pc:sldLayoutMkLst>
            <pc:docMk/>
            <pc:sldMasterMk cId="1926772003" sldId="2147483755"/>
            <pc:sldLayoutMk cId="2835157876" sldId="2147484127"/>
          </pc:sldLayoutMkLst>
        </pc:sldLayoutChg>
        <pc:sldLayoutChg chg="replId">
          <pc:chgData name="Claire Mitchell" userId="S::claire.mitchell@sovaassessment.com::38a87b1c-c224-42bf-9cd2-7429af2d9573" providerId="AD" clId="Web-{BD27F7B1-FBFE-AC86-E250-A2A8DA942C4D}" dt="2023-05-22T15:28:55.293" v="0"/>
          <pc:sldLayoutMkLst>
            <pc:docMk/>
            <pc:sldMasterMk cId="1926772003" sldId="2147483755"/>
            <pc:sldLayoutMk cId="3336755669" sldId="2147484128"/>
          </pc:sldLayoutMkLst>
        </pc:sldLayoutChg>
        <pc:sldLayoutChg chg="replId">
          <pc:chgData name="Claire Mitchell" userId="S::claire.mitchell@sovaassessment.com::38a87b1c-c224-42bf-9cd2-7429af2d9573" providerId="AD" clId="Web-{BD27F7B1-FBFE-AC86-E250-A2A8DA942C4D}" dt="2023-05-22T15:28:55.293" v="0"/>
          <pc:sldLayoutMkLst>
            <pc:docMk/>
            <pc:sldMasterMk cId="1926772003" sldId="2147483755"/>
            <pc:sldLayoutMk cId="248539070" sldId="2147484129"/>
          </pc:sldLayoutMkLst>
        </pc:sldLayoutChg>
        <pc:sldLayoutChg chg="replId">
          <pc:chgData name="Claire Mitchell" userId="S::claire.mitchell@sovaassessment.com::38a87b1c-c224-42bf-9cd2-7429af2d9573" providerId="AD" clId="Web-{BD27F7B1-FBFE-AC86-E250-A2A8DA942C4D}" dt="2023-05-22T15:28:55.293" v="0"/>
          <pc:sldLayoutMkLst>
            <pc:docMk/>
            <pc:sldMasterMk cId="1926772003" sldId="2147483755"/>
            <pc:sldLayoutMk cId="1159841022" sldId="2147484130"/>
          </pc:sldLayoutMkLst>
        </pc:sldLayoutChg>
        <pc:sldLayoutChg chg="replId">
          <pc:chgData name="Claire Mitchell" userId="S::claire.mitchell@sovaassessment.com::38a87b1c-c224-42bf-9cd2-7429af2d9573" providerId="AD" clId="Web-{BD27F7B1-FBFE-AC86-E250-A2A8DA942C4D}" dt="2023-05-22T15:28:55.293" v="0"/>
          <pc:sldLayoutMkLst>
            <pc:docMk/>
            <pc:sldMasterMk cId="1926772003" sldId="2147483755"/>
            <pc:sldLayoutMk cId="1315074369" sldId="2147484131"/>
          </pc:sldLayoutMkLst>
        </pc:sldLayoutChg>
      </pc:sldMasterChg>
      <pc:sldMasterChg chg="add addSldLayout">
        <pc:chgData name="Claire Mitchell" userId="S::claire.mitchell@sovaassessment.com::38a87b1c-c224-42bf-9cd2-7429af2d9573" providerId="AD" clId="Web-{BD27F7B1-FBFE-AC86-E250-A2A8DA942C4D}" dt="2023-05-22T15:28:55.293" v="0"/>
        <pc:sldMasterMkLst>
          <pc:docMk/>
          <pc:sldMasterMk cId="1926772003" sldId="2147484112"/>
        </pc:sldMasterMkLst>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4027344350" sldId="2147483904"/>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621595695" sldId="2147483925"/>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71276999" sldId="2147483926"/>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941985935" sldId="2147483928"/>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4289662216" sldId="2147483935"/>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3790721400" sldId="2147483936"/>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3492774374" sldId="2147483938"/>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3250568759" sldId="2147483942"/>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1877639960" sldId="2147483943"/>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525730730" sldId="2147483944"/>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743442562" sldId="2147483947"/>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1248569445" sldId="2147483948"/>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1436517842" sldId="2147483949"/>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2384473975" sldId="2147483952"/>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3072924314" sldId="2147483953"/>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3608792852" sldId="2147483954"/>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3473550016" sldId="2147483955"/>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2535867684" sldId="2147483956"/>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86308864" sldId="2147483957"/>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2166844636" sldId="2147483958"/>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1340184695" sldId="2147483959"/>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1128359243" sldId="2147483960"/>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1763392731" sldId="2147483965"/>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1959035029" sldId="2147483966"/>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4009858435" sldId="2147483970"/>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2157079596" sldId="2147483971"/>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3045627556" sldId="2147483974"/>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3374174855" sldId="2147483975"/>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2176562456" sldId="2147483976"/>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3452050289" sldId="2147483977"/>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4136396382" sldId="2147483978"/>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2008426257" sldId="2147483979"/>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4294326982" sldId="2147483980"/>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51367288" sldId="2147483981"/>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3450877744" sldId="2147483982"/>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1920561131" sldId="2147483983"/>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828682560" sldId="2147483984"/>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2443395425" sldId="2147483985"/>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1632980111" sldId="2147484113"/>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1072567546" sldId="2147484114"/>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1817560286" sldId="2147484115"/>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3164149785" sldId="2147484116"/>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3703387677" sldId="2147484117"/>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419182141" sldId="2147484118"/>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1789828584" sldId="2147484119"/>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2925553092" sldId="2147484132"/>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537220831" sldId="2147484133"/>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2617773787" sldId="2147484134"/>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2472117155" sldId="2147484135"/>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1479592887" sldId="2147484136"/>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2470982864" sldId="2147484137"/>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2821221540" sldId="2147484138"/>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1285491292" sldId="2147484139"/>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1764491522" sldId="2147484140"/>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2776085966" sldId="2147484141"/>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773321661" sldId="2147484142"/>
          </pc:sldLayoutMkLst>
        </pc:sldLayoutChg>
        <pc:sldLayoutChg chg="add">
          <pc:chgData name="Claire Mitchell" userId="S::claire.mitchell@sovaassessment.com::38a87b1c-c224-42bf-9cd2-7429af2d9573" providerId="AD" clId="Web-{BD27F7B1-FBFE-AC86-E250-A2A8DA942C4D}" dt="2023-05-22T15:28:55.293" v="0"/>
          <pc:sldLayoutMkLst>
            <pc:docMk/>
            <pc:sldMasterMk cId="1926772003" sldId="2147484112"/>
            <pc:sldLayoutMk cId="952294092" sldId="2147484143"/>
          </pc:sldLayoutMkLst>
        </pc:sldLayoutChg>
      </pc:sldMasterChg>
    </pc:docChg>
  </pc:docChgLst>
  <pc:docChgLst>
    <pc:chgData name="Claire Mitchell" userId="S::claire.mitchell@sovaassessment.com::38a87b1c-c224-42bf-9cd2-7429af2d9573" providerId="AD" clId="Web-{89B14FA9-1431-58DE-C97F-6A3D27166F1B}"/>
    <pc:docChg chg="modSld">
      <pc:chgData name="Claire Mitchell" userId="S::claire.mitchell@sovaassessment.com::38a87b1c-c224-42bf-9cd2-7429af2d9573" providerId="AD" clId="Web-{89B14FA9-1431-58DE-C97F-6A3D27166F1B}" dt="2023-05-22T13:29:59.702" v="4" actId="1076"/>
      <pc:docMkLst>
        <pc:docMk/>
      </pc:docMkLst>
      <pc:sldChg chg="modSp">
        <pc:chgData name="Claire Mitchell" userId="S::claire.mitchell@sovaassessment.com::38a87b1c-c224-42bf-9cd2-7429af2d9573" providerId="AD" clId="Web-{89B14FA9-1431-58DE-C97F-6A3D27166F1B}" dt="2023-05-22T13:29:59.702" v="4" actId="1076"/>
        <pc:sldMkLst>
          <pc:docMk/>
          <pc:sldMk cId="1599296895" sldId="325"/>
        </pc:sldMkLst>
        <pc:spChg chg="mod">
          <ac:chgData name="Claire Mitchell" userId="S::claire.mitchell@sovaassessment.com::38a87b1c-c224-42bf-9cd2-7429af2d9573" providerId="AD" clId="Web-{89B14FA9-1431-58DE-C97F-6A3D27166F1B}" dt="2023-05-22T13:29:44.452" v="2" actId="14100"/>
          <ac:spMkLst>
            <pc:docMk/>
            <pc:sldMk cId="1599296895" sldId="325"/>
            <ac:spMk id="3" creationId="{E2E572BF-1639-0840-B592-64A359C3D4C4}"/>
          </ac:spMkLst>
        </pc:spChg>
        <pc:spChg chg="mod">
          <ac:chgData name="Claire Mitchell" userId="S::claire.mitchell@sovaassessment.com::38a87b1c-c224-42bf-9cd2-7429af2d9573" providerId="AD" clId="Web-{89B14FA9-1431-58DE-C97F-6A3D27166F1B}" dt="2023-05-22T13:29:39.889" v="1" actId="1076"/>
          <ac:spMkLst>
            <pc:docMk/>
            <pc:sldMk cId="1599296895" sldId="325"/>
            <ac:spMk id="62" creationId="{7852F849-DD41-C144-B6EE-4098B04F4850}"/>
          </ac:spMkLst>
        </pc:spChg>
        <pc:spChg chg="mod">
          <ac:chgData name="Claire Mitchell" userId="S::claire.mitchell@sovaassessment.com::38a87b1c-c224-42bf-9cd2-7429af2d9573" providerId="AD" clId="Web-{89B14FA9-1431-58DE-C97F-6A3D27166F1B}" dt="2023-05-22T13:29:59.702" v="4" actId="1076"/>
          <ac:spMkLst>
            <pc:docMk/>
            <pc:sldMk cId="1599296895" sldId="325"/>
            <ac:spMk id="63" creationId="{14DB0330-8756-3B43-928F-79EF2011E25A}"/>
          </ac:spMkLst>
        </pc:spChg>
      </pc:sldChg>
    </pc:docChg>
  </pc:docChgLst>
  <pc:docChgLst>
    <pc:chgData name="Miranda Hanes" userId="S::miranda.hanes@sovaassessment.com::130f12c8-ef32-482e-9c9a-34d4f07b47ce" providerId="AD" clId="Web-{2049775A-6FA1-8276-7A92-09BF84DD6E12}"/>
    <pc:docChg chg="addSld delSld">
      <pc:chgData name="Miranda Hanes" userId="S::miranda.hanes@sovaassessment.com::130f12c8-ef32-482e-9c9a-34d4f07b47ce" providerId="AD" clId="Web-{2049775A-6FA1-8276-7A92-09BF84DD6E12}" dt="2023-03-23T19:15:02.958" v="1"/>
      <pc:docMkLst>
        <pc:docMk/>
      </pc:docMkLst>
      <pc:sldChg chg="add del">
        <pc:chgData name="Miranda Hanes" userId="S::miranda.hanes@sovaassessment.com::130f12c8-ef32-482e-9c9a-34d4f07b47ce" providerId="AD" clId="Web-{2049775A-6FA1-8276-7A92-09BF84DD6E12}" dt="2023-03-23T19:15:02.958" v="1"/>
        <pc:sldMkLst>
          <pc:docMk/>
          <pc:sldMk cId="3437079199" sldId="4277"/>
        </pc:sldMkLst>
      </pc:sldChg>
    </pc:docChg>
  </pc:docChgLst>
  <pc:docChgLst>
    <pc:chgData name="Claire Mitchell" userId="S::claire.mitchell@sovaassessment.com::38a87b1c-c224-42bf-9cd2-7429af2d9573" providerId="AD" clId="Web-{FD8047B4-DE98-45D6-FB0E-E9D8D954EBEA}"/>
    <pc:docChg chg="addSld modSld sldOrd">
      <pc:chgData name="Claire Mitchell" userId="S::claire.mitchell@sovaassessment.com::38a87b1c-c224-42bf-9cd2-7429af2d9573" providerId="AD" clId="Web-{FD8047B4-DE98-45D6-FB0E-E9D8D954EBEA}" dt="2023-05-22T14:53:41.730" v="135" actId="20577"/>
      <pc:docMkLst>
        <pc:docMk/>
      </pc:docMkLst>
      <pc:sldChg chg="modSp">
        <pc:chgData name="Claire Mitchell" userId="S::claire.mitchell@sovaassessment.com::38a87b1c-c224-42bf-9cd2-7429af2d9573" providerId="AD" clId="Web-{FD8047B4-DE98-45D6-FB0E-E9D8D954EBEA}" dt="2023-05-22T14:53:41.730" v="135" actId="20577"/>
        <pc:sldMkLst>
          <pc:docMk/>
          <pc:sldMk cId="1317983228" sldId="4599"/>
        </pc:sldMkLst>
        <pc:spChg chg="mod">
          <ac:chgData name="Claire Mitchell" userId="S::claire.mitchell@sovaassessment.com::38a87b1c-c224-42bf-9cd2-7429af2d9573" providerId="AD" clId="Web-{FD8047B4-DE98-45D6-FB0E-E9D8D954EBEA}" dt="2023-05-22T14:53:41.730" v="135" actId="20577"/>
          <ac:spMkLst>
            <pc:docMk/>
            <pc:sldMk cId="1317983228" sldId="4599"/>
            <ac:spMk id="2" creationId="{4A717461-6BF0-E140-90DB-6EE70D4CEC51}"/>
          </ac:spMkLst>
        </pc:spChg>
      </pc:sldChg>
      <pc:sldChg chg="addSp delSp modSp add ord">
        <pc:chgData name="Claire Mitchell" userId="S::claire.mitchell@sovaassessment.com::38a87b1c-c224-42bf-9cd2-7429af2d9573" providerId="AD" clId="Web-{FD8047B4-DE98-45D6-FB0E-E9D8D954EBEA}" dt="2023-05-22T14:51:23.882" v="129" actId="20577"/>
        <pc:sldMkLst>
          <pc:docMk/>
          <pc:sldMk cId="696022672" sldId="4601"/>
        </pc:sldMkLst>
        <pc:spChg chg="add mod">
          <ac:chgData name="Claire Mitchell" userId="S::claire.mitchell@sovaassessment.com::38a87b1c-c224-42bf-9cd2-7429af2d9573" providerId="AD" clId="Web-{FD8047B4-DE98-45D6-FB0E-E9D8D954EBEA}" dt="2023-05-22T14:51:23.882" v="129" actId="20577"/>
          <ac:spMkLst>
            <pc:docMk/>
            <pc:sldMk cId="696022672" sldId="4601"/>
            <ac:spMk id="8" creationId="{D48B209A-6207-530A-3F7E-9A56A564E008}"/>
          </ac:spMkLst>
        </pc:spChg>
        <pc:grpChg chg="add mod">
          <ac:chgData name="Claire Mitchell" userId="S::claire.mitchell@sovaassessment.com::38a87b1c-c224-42bf-9cd2-7429af2d9573" providerId="AD" clId="Web-{FD8047B4-DE98-45D6-FB0E-E9D8D954EBEA}" dt="2023-05-22T14:45:26.557" v="5" actId="1076"/>
          <ac:grpSpMkLst>
            <pc:docMk/>
            <pc:sldMk cId="696022672" sldId="4601"/>
            <ac:grpSpMk id="5" creationId="{F7D6D002-08B5-DFF2-DD8E-4E0FDFE1A0D1}"/>
          </ac:grpSpMkLst>
        </pc:grpChg>
        <pc:picChg chg="del">
          <ac:chgData name="Claire Mitchell" userId="S::claire.mitchell@sovaassessment.com::38a87b1c-c224-42bf-9cd2-7429af2d9573" providerId="AD" clId="Web-{FD8047B4-DE98-45D6-FB0E-E9D8D954EBEA}" dt="2023-05-22T14:45:08.337" v="2"/>
          <ac:picMkLst>
            <pc:docMk/>
            <pc:sldMk cId="696022672" sldId="4601"/>
            <ac:picMk id="7" creationId="{37A3D4F1-05DF-4A38-A94E-9B2648BA7E67}"/>
          </ac:picMkLst>
        </pc:picChg>
        <pc:picChg chg="mod">
          <ac:chgData name="Claire Mitchell" userId="S::claire.mitchell@sovaassessment.com::38a87b1c-c224-42bf-9cd2-7429af2d9573" providerId="AD" clId="Web-{FD8047B4-DE98-45D6-FB0E-E9D8D954EBEA}" dt="2023-05-22T14:45:18.369" v="3" actId="1076"/>
          <ac:picMkLst>
            <pc:docMk/>
            <pc:sldMk cId="696022672" sldId="4601"/>
            <ac:picMk id="10" creationId="{54CE7F3B-2723-1833-2DDD-1BD2C4E7D267}"/>
          </ac:picMkLst>
        </pc:picChg>
      </pc:sldChg>
      <pc:sldMasterChg chg="addSldLayout">
        <pc:chgData name="Claire Mitchell" userId="S::claire.mitchell@sovaassessment.com::38a87b1c-c224-42bf-9cd2-7429af2d9573" providerId="AD" clId="Web-{FD8047B4-DE98-45D6-FB0E-E9D8D954EBEA}" dt="2023-05-22T14:44:12.929" v="0"/>
        <pc:sldMasterMkLst>
          <pc:docMk/>
          <pc:sldMasterMk cId="1926772003" sldId="2147483755"/>
        </pc:sldMasterMkLst>
        <pc:sldLayoutChg chg="add">
          <pc:chgData name="Claire Mitchell" userId="S::claire.mitchell@sovaassessment.com::38a87b1c-c224-42bf-9cd2-7429af2d9573" providerId="AD" clId="Web-{FD8047B4-DE98-45D6-FB0E-E9D8D954EBEA}" dt="2023-05-22T14:44:12.929" v="0"/>
          <pc:sldLayoutMkLst>
            <pc:docMk/>
            <pc:sldMasterMk cId="1926772003" sldId="2147483755"/>
            <pc:sldLayoutMk cId="3066072429" sldId="2147484109"/>
          </pc:sldLayoutMkLst>
        </pc:sldLayoutChg>
        <pc:sldLayoutChg chg="add">
          <pc:chgData name="Claire Mitchell" userId="S::claire.mitchell@sovaassessment.com::38a87b1c-c224-42bf-9cd2-7429af2d9573" providerId="AD" clId="Web-{FD8047B4-DE98-45D6-FB0E-E9D8D954EBEA}" dt="2023-05-22T14:44:12.929" v="0"/>
          <pc:sldLayoutMkLst>
            <pc:docMk/>
            <pc:sldMasterMk cId="1926772003" sldId="2147483755"/>
            <pc:sldLayoutMk cId="2024621258" sldId="2147484110"/>
          </pc:sldLayoutMkLst>
        </pc:sldLayoutChg>
        <pc:sldLayoutChg chg="add">
          <pc:chgData name="Claire Mitchell" userId="S::claire.mitchell@sovaassessment.com::38a87b1c-c224-42bf-9cd2-7429af2d9573" providerId="AD" clId="Web-{FD8047B4-DE98-45D6-FB0E-E9D8D954EBEA}" dt="2023-05-22T14:44:12.929" v="0"/>
          <pc:sldLayoutMkLst>
            <pc:docMk/>
            <pc:sldMasterMk cId="1926772003" sldId="2147483755"/>
            <pc:sldLayoutMk cId="212581020" sldId="2147484111"/>
          </pc:sldLayoutMkLst>
        </pc:sldLayoutChg>
      </pc:sldMasterChg>
    </pc:docChg>
  </pc:docChgLst>
  <pc:docChgLst>
    <pc:chgData name="Claire Mitchell" userId="38a87b1c-c224-42bf-9cd2-7429af2d9573" providerId="ADAL" clId="{C5047C06-1D1D-4737-A470-1293CC7A40A2}"/>
    <pc:docChg chg="delSld delMainMaster">
      <pc:chgData name="Claire Mitchell" userId="38a87b1c-c224-42bf-9cd2-7429af2d9573" providerId="ADAL" clId="{C5047C06-1D1D-4737-A470-1293CC7A40A2}" dt="2023-05-12T19:18:20.089" v="29" actId="47"/>
      <pc:docMkLst>
        <pc:docMk/>
      </pc:docMkLst>
      <pc:sldChg chg="del">
        <pc:chgData name="Claire Mitchell" userId="38a87b1c-c224-42bf-9cd2-7429af2d9573" providerId="ADAL" clId="{C5047C06-1D1D-4737-A470-1293CC7A40A2}" dt="2023-05-12T19:18:15.453" v="13" actId="47"/>
        <pc:sldMkLst>
          <pc:docMk/>
          <pc:sldMk cId="87335535" sldId="353"/>
        </pc:sldMkLst>
      </pc:sldChg>
      <pc:sldChg chg="del">
        <pc:chgData name="Claire Mitchell" userId="38a87b1c-c224-42bf-9cd2-7429af2d9573" providerId="ADAL" clId="{C5047C06-1D1D-4737-A470-1293CC7A40A2}" dt="2023-05-12T19:18:19.185" v="27" actId="47"/>
        <pc:sldMkLst>
          <pc:docMk/>
          <pc:sldMk cId="664649103" sldId="457"/>
        </pc:sldMkLst>
      </pc:sldChg>
      <pc:sldChg chg="del">
        <pc:chgData name="Claire Mitchell" userId="38a87b1c-c224-42bf-9cd2-7429af2d9573" providerId="ADAL" clId="{C5047C06-1D1D-4737-A470-1293CC7A40A2}" dt="2023-05-12T19:18:12.217" v="9" actId="47"/>
        <pc:sldMkLst>
          <pc:docMk/>
          <pc:sldMk cId="3965928763" sldId="549"/>
        </pc:sldMkLst>
      </pc:sldChg>
      <pc:sldChg chg="del">
        <pc:chgData name="Claire Mitchell" userId="38a87b1c-c224-42bf-9cd2-7429af2d9573" providerId="ADAL" clId="{C5047C06-1D1D-4737-A470-1293CC7A40A2}" dt="2023-05-12T19:18:18.950" v="26" actId="47"/>
        <pc:sldMkLst>
          <pc:docMk/>
          <pc:sldMk cId="3995081821" sldId="1103"/>
        </pc:sldMkLst>
      </pc:sldChg>
      <pc:sldChg chg="del">
        <pc:chgData name="Claire Mitchell" userId="38a87b1c-c224-42bf-9cd2-7429af2d9573" providerId="ADAL" clId="{C5047C06-1D1D-4737-A470-1293CC7A40A2}" dt="2023-05-12T19:18:18.765" v="25" actId="47"/>
        <pc:sldMkLst>
          <pc:docMk/>
          <pc:sldMk cId="174717972" sldId="3024"/>
        </pc:sldMkLst>
      </pc:sldChg>
      <pc:sldChg chg="del">
        <pc:chgData name="Claire Mitchell" userId="38a87b1c-c224-42bf-9cd2-7429af2d9573" providerId="ADAL" clId="{C5047C06-1D1D-4737-A470-1293CC7A40A2}" dt="2023-05-12T19:18:15.811" v="14" actId="47"/>
        <pc:sldMkLst>
          <pc:docMk/>
          <pc:sldMk cId="3008866718" sldId="4156"/>
        </pc:sldMkLst>
      </pc:sldChg>
      <pc:sldChg chg="del">
        <pc:chgData name="Claire Mitchell" userId="38a87b1c-c224-42bf-9cd2-7429af2d9573" providerId="ADAL" clId="{C5047C06-1D1D-4737-A470-1293CC7A40A2}" dt="2023-05-12T19:18:16.155" v="15" actId="47"/>
        <pc:sldMkLst>
          <pc:docMk/>
          <pc:sldMk cId="616127498" sldId="4203"/>
        </pc:sldMkLst>
      </pc:sldChg>
      <pc:sldChg chg="del">
        <pc:chgData name="Claire Mitchell" userId="38a87b1c-c224-42bf-9cd2-7429af2d9573" providerId="ADAL" clId="{C5047C06-1D1D-4737-A470-1293CC7A40A2}" dt="2023-05-12T19:18:15.210" v="12" actId="47"/>
        <pc:sldMkLst>
          <pc:docMk/>
          <pc:sldMk cId="478481594" sldId="4204"/>
        </pc:sldMkLst>
      </pc:sldChg>
      <pc:sldChg chg="del">
        <pc:chgData name="Claire Mitchell" userId="38a87b1c-c224-42bf-9cd2-7429af2d9573" providerId="ADAL" clId="{C5047C06-1D1D-4737-A470-1293CC7A40A2}" dt="2023-05-12T19:18:17.411" v="20" actId="47"/>
        <pc:sldMkLst>
          <pc:docMk/>
          <pc:sldMk cId="2363893545" sldId="4208"/>
        </pc:sldMkLst>
      </pc:sldChg>
      <pc:sldChg chg="del">
        <pc:chgData name="Claire Mitchell" userId="38a87b1c-c224-42bf-9cd2-7429af2d9573" providerId="ADAL" clId="{C5047C06-1D1D-4737-A470-1293CC7A40A2}" dt="2023-05-12T19:18:11.708" v="8" actId="47"/>
        <pc:sldMkLst>
          <pc:docMk/>
          <pc:sldMk cId="1864410616" sldId="4260"/>
        </pc:sldMkLst>
      </pc:sldChg>
      <pc:sldChg chg="del">
        <pc:chgData name="Claire Mitchell" userId="38a87b1c-c224-42bf-9cd2-7429af2d9573" providerId="ADAL" clId="{C5047C06-1D1D-4737-A470-1293CC7A40A2}" dt="2023-05-12T19:18:20.089" v="29" actId="47"/>
        <pc:sldMkLst>
          <pc:docMk/>
          <pc:sldMk cId="3619870336" sldId="4263"/>
        </pc:sldMkLst>
      </pc:sldChg>
      <pc:sldChg chg="del">
        <pc:chgData name="Claire Mitchell" userId="38a87b1c-c224-42bf-9cd2-7429af2d9573" providerId="ADAL" clId="{C5047C06-1D1D-4737-A470-1293CC7A40A2}" dt="2023-05-12T19:18:17.652" v="21" actId="47"/>
        <pc:sldMkLst>
          <pc:docMk/>
          <pc:sldMk cId="3197483507" sldId="4268"/>
        </pc:sldMkLst>
      </pc:sldChg>
      <pc:sldChg chg="del">
        <pc:chgData name="Claire Mitchell" userId="38a87b1c-c224-42bf-9cd2-7429af2d9573" providerId="ADAL" clId="{C5047C06-1D1D-4737-A470-1293CC7A40A2}" dt="2023-05-12T19:18:08.497" v="1" actId="47"/>
        <pc:sldMkLst>
          <pc:docMk/>
          <pc:sldMk cId="3437079199" sldId="4277"/>
        </pc:sldMkLst>
      </pc:sldChg>
      <pc:sldChg chg="del">
        <pc:chgData name="Claire Mitchell" userId="38a87b1c-c224-42bf-9cd2-7429af2d9573" providerId="ADAL" clId="{C5047C06-1D1D-4737-A470-1293CC7A40A2}" dt="2023-05-12T19:18:11.217" v="7" actId="47"/>
        <pc:sldMkLst>
          <pc:docMk/>
          <pc:sldMk cId="1532553070" sldId="4279"/>
        </pc:sldMkLst>
      </pc:sldChg>
      <pc:sldChg chg="del">
        <pc:chgData name="Claire Mitchell" userId="38a87b1c-c224-42bf-9cd2-7429af2d9573" providerId="ADAL" clId="{C5047C06-1D1D-4737-A470-1293CC7A40A2}" dt="2023-05-12T19:18:18.448" v="24" actId="47"/>
        <pc:sldMkLst>
          <pc:docMk/>
          <pc:sldMk cId="1035690" sldId="4283"/>
        </pc:sldMkLst>
      </pc:sldChg>
      <pc:sldChg chg="del">
        <pc:chgData name="Claire Mitchell" userId="38a87b1c-c224-42bf-9cd2-7429af2d9573" providerId="ADAL" clId="{C5047C06-1D1D-4737-A470-1293CC7A40A2}" dt="2023-05-12T19:18:17.902" v="22" actId="47"/>
        <pc:sldMkLst>
          <pc:docMk/>
          <pc:sldMk cId="2902908468" sldId="4291"/>
        </pc:sldMkLst>
      </pc:sldChg>
      <pc:sldChg chg="del">
        <pc:chgData name="Claire Mitchell" userId="38a87b1c-c224-42bf-9cd2-7429af2d9573" providerId="ADAL" clId="{C5047C06-1D1D-4737-A470-1293CC7A40A2}" dt="2023-05-12T19:18:18.197" v="23" actId="47"/>
        <pc:sldMkLst>
          <pc:docMk/>
          <pc:sldMk cId="1579547084" sldId="4292"/>
        </pc:sldMkLst>
      </pc:sldChg>
      <pc:sldChg chg="del">
        <pc:chgData name="Claire Mitchell" userId="38a87b1c-c224-42bf-9cd2-7429af2d9573" providerId="ADAL" clId="{C5047C06-1D1D-4737-A470-1293CC7A40A2}" dt="2023-05-12T19:18:14.804" v="11" actId="47"/>
        <pc:sldMkLst>
          <pc:docMk/>
          <pc:sldMk cId="1533128547" sldId="4293"/>
        </pc:sldMkLst>
      </pc:sldChg>
      <pc:sldChg chg="del">
        <pc:chgData name="Claire Mitchell" userId="38a87b1c-c224-42bf-9cd2-7429af2d9573" providerId="ADAL" clId="{C5047C06-1D1D-4737-A470-1293CC7A40A2}" dt="2023-05-12T19:18:17.074" v="19" actId="47"/>
        <pc:sldMkLst>
          <pc:docMk/>
          <pc:sldMk cId="3409841948" sldId="4298"/>
        </pc:sldMkLst>
      </pc:sldChg>
      <pc:sldChg chg="del">
        <pc:chgData name="Claire Mitchell" userId="38a87b1c-c224-42bf-9cd2-7429af2d9573" providerId="ADAL" clId="{C5047C06-1D1D-4737-A470-1293CC7A40A2}" dt="2023-05-12T19:18:16.593" v="17" actId="47"/>
        <pc:sldMkLst>
          <pc:docMk/>
          <pc:sldMk cId="3364949551" sldId="4299"/>
        </pc:sldMkLst>
      </pc:sldChg>
      <pc:sldChg chg="del">
        <pc:chgData name="Claire Mitchell" userId="38a87b1c-c224-42bf-9cd2-7429af2d9573" providerId="ADAL" clId="{C5047C06-1D1D-4737-A470-1293CC7A40A2}" dt="2023-05-12T19:18:19.403" v="28" actId="47"/>
        <pc:sldMkLst>
          <pc:docMk/>
          <pc:sldMk cId="1998320060" sldId="4301"/>
        </pc:sldMkLst>
      </pc:sldChg>
      <pc:sldChg chg="del">
        <pc:chgData name="Claire Mitchell" userId="38a87b1c-c224-42bf-9cd2-7429af2d9573" providerId="ADAL" clId="{C5047C06-1D1D-4737-A470-1293CC7A40A2}" dt="2023-05-12T19:18:16.335" v="16" actId="47"/>
        <pc:sldMkLst>
          <pc:docMk/>
          <pc:sldMk cId="937602373" sldId="4304"/>
        </pc:sldMkLst>
      </pc:sldChg>
      <pc:sldChg chg="del">
        <pc:chgData name="Claire Mitchell" userId="38a87b1c-c224-42bf-9cd2-7429af2d9573" providerId="ADAL" clId="{C5047C06-1D1D-4737-A470-1293CC7A40A2}" dt="2023-05-12T19:18:16.829" v="18" actId="47"/>
        <pc:sldMkLst>
          <pc:docMk/>
          <pc:sldMk cId="1105287259" sldId="4305"/>
        </pc:sldMkLst>
      </pc:sldChg>
      <pc:sldChg chg="del">
        <pc:chgData name="Claire Mitchell" userId="38a87b1c-c224-42bf-9cd2-7429af2d9573" providerId="ADAL" clId="{C5047C06-1D1D-4737-A470-1293CC7A40A2}" dt="2023-05-12T19:18:14.406" v="10" actId="47"/>
        <pc:sldMkLst>
          <pc:docMk/>
          <pc:sldMk cId="2363358872" sldId="4452"/>
        </pc:sldMkLst>
      </pc:sldChg>
      <pc:sldChg chg="del">
        <pc:chgData name="Claire Mitchell" userId="38a87b1c-c224-42bf-9cd2-7429af2d9573" providerId="ADAL" clId="{C5047C06-1D1D-4737-A470-1293CC7A40A2}" dt="2023-05-12T19:18:08.083" v="0" actId="47"/>
        <pc:sldMkLst>
          <pc:docMk/>
          <pc:sldMk cId="3971166808" sldId="4553"/>
        </pc:sldMkLst>
      </pc:sldChg>
      <pc:sldChg chg="del">
        <pc:chgData name="Claire Mitchell" userId="38a87b1c-c224-42bf-9cd2-7429af2d9573" providerId="ADAL" clId="{C5047C06-1D1D-4737-A470-1293CC7A40A2}" dt="2023-05-12T19:18:10.510" v="6" actId="47"/>
        <pc:sldMkLst>
          <pc:docMk/>
          <pc:sldMk cId="2154824689" sldId="4554"/>
        </pc:sldMkLst>
      </pc:sldChg>
      <pc:sldChg chg="del">
        <pc:chgData name="Claire Mitchell" userId="38a87b1c-c224-42bf-9cd2-7429af2d9573" providerId="ADAL" clId="{C5047C06-1D1D-4737-A470-1293CC7A40A2}" dt="2023-05-12T19:18:08.960" v="2" actId="47"/>
        <pc:sldMkLst>
          <pc:docMk/>
          <pc:sldMk cId="2747995046" sldId="4555"/>
        </pc:sldMkLst>
      </pc:sldChg>
      <pc:sldChg chg="del">
        <pc:chgData name="Claire Mitchell" userId="38a87b1c-c224-42bf-9cd2-7429af2d9573" providerId="ADAL" clId="{C5047C06-1D1D-4737-A470-1293CC7A40A2}" dt="2023-05-12T19:18:09.270" v="3" actId="47"/>
        <pc:sldMkLst>
          <pc:docMk/>
          <pc:sldMk cId="3848988035" sldId="4556"/>
        </pc:sldMkLst>
      </pc:sldChg>
      <pc:sldChg chg="del">
        <pc:chgData name="Claire Mitchell" userId="38a87b1c-c224-42bf-9cd2-7429af2d9573" providerId="ADAL" clId="{C5047C06-1D1D-4737-A470-1293CC7A40A2}" dt="2023-05-12T19:18:09.641" v="4" actId="47"/>
        <pc:sldMkLst>
          <pc:docMk/>
          <pc:sldMk cId="2329879139" sldId="4557"/>
        </pc:sldMkLst>
      </pc:sldChg>
      <pc:sldChg chg="del">
        <pc:chgData name="Claire Mitchell" userId="38a87b1c-c224-42bf-9cd2-7429af2d9573" providerId="ADAL" clId="{C5047C06-1D1D-4737-A470-1293CC7A40A2}" dt="2023-05-12T19:18:10.121" v="5" actId="47"/>
        <pc:sldMkLst>
          <pc:docMk/>
          <pc:sldMk cId="2603247164" sldId="4558"/>
        </pc:sldMkLst>
      </pc:sldChg>
      <pc:sldMasterChg chg="delSldLayout">
        <pc:chgData name="Claire Mitchell" userId="38a87b1c-c224-42bf-9cd2-7429af2d9573" providerId="ADAL" clId="{C5047C06-1D1D-4737-A470-1293CC7A40A2}" dt="2023-05-12T19:18:15.453" v="13" actId="47"/>
        <pc:sldMasterMkLst>
          <pc:docMk/>
          <pc:sldMasterMk cId="1926772003" sldId="2147483755"/>
        </pc:sldMasterMkLst>
        <pc:sldLayoutChg chg="del">
          <pc:chgData name="Claire Mitchell" userId="38a87b1c-c224-42bf-9cd2-7429af2d9573" providerId="ADAL" clId="{C5047C06-1D1D-4737-A470-1293CC7A40A2}" dt="2023-05-12T19:18:12.217" v="9" actId="47"/>
          <pc:sldLayoutMkLst>
            <pc:docMk/>
            <pc:sldMasterMk cId="1926772003" sldId="2147483755"/>
            <pc:sldLayoutMk cId="3066072429" sldId="2147484109"/>
          </pc:sldLayoutMkLst>
        </pc:sldLayoutChg>
        <pc:sldLayoutChg chg="del">
          <pc:chgData name="Claire Mitchell" userId="38a87b1c-c224-42bf-9cd2-7429af2d9573" providerId="ADAL" clId="{C5047C06-1D1D-4737-A470-1293CC7A40A2}" dt="2023-05-12T19:18:08.083" v="0" actId="47"/>
          <pc:sldLayoutMkLst>
            <pc:docMk/>
            <pc:sldMasterMk cId="1926772003" sldId="2147483755"/>
            <pc:sldLayoutMk cId="2024621258" sldId="2147484110"/>
          </pc:sldLayoutMkLst>
        </pc:sldLayoutChg>
        <pc:sldLayoutChg chg="del">
          <pc:chgData name="Claire Mitchell" userId="38a87b1c-c224-42bf-9cd2-7429af2d9573" providerId="ADAL" clId="{C5047C06-1D1D-4737-A470-1293CC7A40A2}" dt="2023-05-12T19:18:15.453" v="13" actId="47"/>
          <pc:sldLayoutMkLst>
            <pc:docMk/>
            <pc:sldMasterMk cId="1926772003" sldId="2147483755"/>
            <pc:sldLayoutMk cId="212581020" sldId="2147484111"/>
          </pc:sldLayoutMkLst>
        </pc:sldLayoutChg>
      </pc:sldMasterChg>
      <pc:sldMasterChg chg="del delSldLayout">
        <pc:chgData name="Claire Mitchell" userId="38a87b1c-c224-42bf-9cd2-7429af2d9573" providerId="ADAL" clId="{C5047C06-1D1D-4737-A470-1293CC7A40A2}" dt="2023-05-12T19:18:08.960" v="2" actId="47"/>
        <pc:sldMasterMkLst>
          <pc:docMk/>
          <pc:sldMasterMk cId="59541693" sldId="2147484114"/>
        </pc:sldMasterMkLst>
        <pc:sldLayoutChg chg="del">
          <pc:chgData name="Claire Mitchell" userId="38a87b1c-c224-42bf-9cd2-7429af2d9573" providerId="ADAL" clId="{C5047C06-1D1D-4737-A470-1293CC7A40A2}" dt="2023-05-12T19:18:08.960" v="2" actId="47"/>
          <pc:sldLayoutMkLst>
            <pc:docMk/>
            <pc:sldMasterMk cId="59541693" sldId="2147484114"/>
            <pc:sldLayoutMk cId="479193044" sldId="2147484115"/>
          </pc:sldLayoutMkLst>
        </pc:sldLayoutChg>
        <pc:sldLayoutChg chg="del">
          <pc:chgData name="Claire Mitchell" userId="38a87b1c-c224-42bf-9cd2-7429af2d9573" providerId="ADAL" clId="{C5047C06-1D1D-4737-A470-1293CC7A40A2}" dt="2023-05-12T19:18:08.960" v="2" actId="47"/>
          <pc:sldLayoutMkLst>
            <pc:docMk/>
            <pc:sldMasterMk cId="59541693" sldId="2147484114"/>
            <pc:sldLayoutMk cId="1503912037" sldId="2147484116"/>
          </pc:sldLayoutMkLst>
        </pc:sldLayoutChg>
        <pc:sldLayoutChg chg="del">
          <pc:chgData name="Claire Mitchell" userId="38a87b1c-c224-42bf-9cd2-7429af2d9573" providerId="ADAL" clId="{C5047C06-1D1D-4737-A470-1293CC7A40A2}" dt="2023-05-12T19:18:08.960" v="2" actId="47"/>
          <pc:sldLayoutMkLst>
            <pc:docMk/>
            <pc:sldMasterMk cId="59541693" sldId="2147484114"/>
            <pc:sldLayoutMk cId="1118840561" sldId="2147484117"/>
          </pc:sldLayoutMkLst>
        </pc:sldLayoutChg>
        <pc:sldLayoutChg chg="del">
          <pc:chgData name="Claire Mitchell" userId="38a87b1c-c224-42bf-9cd2-7429af2d9573" providerId="ADAL" clId="{C5047C06-1D1D-4737-A470-1293CC7A40A2}" dt="2023-05-12T19:18:08.960" v="2" actId="47"/>
          <pc:sldLayoutMkLst>
            <pc:docMk/>
            <pc:sldMasterMk cId="59541693" sldId="2147484114"/>
            <pc:sldLayoutMk cId="4192646522" sldId="2147484118"/>
          </pc:sldLayoutMkLst>
        </pc:sldLayoutChg>
        <pc:sldLayoutChg chg="del">
          <pc:chgData name="Claire Mitchell" userId="38a87b1c-c224-42bf-9cd2-7429af2d9573" providerId="ADAL" clId="{C5047C06-1D1D-4737-A470-1293CC7A40A2}" dt="2023-05-12T19:18:08.960" v="2" actId="47"/>
          <pc:sldLayoutMkLst>
            <pc:docMk/>
            <pc:sldMasterMk cId="59541693" sldId="2147484114"/>
            <pc:sldLayoutMk cId="2342940797" sldId="2147484119"/>
          </pc:sldLayoutMkLst>
        </pc:sldLayoutChg>
        <pc:sldLayoutChg chg="del">
          <pc:chgData name="Claire Mitchell" userId="38a87b1c-c224-42bf-9cd2-7429af2d9573" providerId="ADAL" clId="{C5047C06-1D1D-4737-A470-1293CC7A40A2}" dt="2023-05-12T19:18:08.960" v="2" actId="47"/>
          <pc:sldLayoutMkLst>
            <pc:docMk/>
            <pc:sldMasterMk cId="59541693" sldId="2147484114"/>
            <pc:sldLayoutMk cId="2222233335" sldId="2147484120"/>
          </pc:sldLayoutMkLst>
        </pc:sldLayoutChg>
        <pc:sldLayoutChg chg="del">
          <pc:chgData name="Claire Mitchell" userId="38a87b1c-c224-42bf-9cd2-7429af2d9573" providerId="ADAL" clId="{C5047C06-1D1D-4737-A470-1293CC7A40A2}" dt="2023-05-12T19:18:08.960" v="2" actId="47"/>
          <pc:sldLayoutMkLst>
            <pc:docMk/>
            <pc:sldMasterMk cId="59541693" sldId="2147484114"/>
            <pc:sldLayoutMk cId="879295957" sldId="2147484121"/>
          </pc:sldLayoutMkLst>
        </pc:sldLayoutChg>
        <pc:sldLayoutChg chg="del">
          <pc:chgData name="Claire Mitchell" userId="38a87b1c-c224-42bf-9cd2-7429af2d9573" providerId="ADAL" clId="{C5047C06-1D1D-4737-A470-1293CC7A40A2}" dt="2023-05-12T19:18:08.960" v="2" actId="47"/>
          <pc:sldLayoutMkLst>
            <pc:docMk/>
            <pc:sldMasterMk cId="59541693" sldId="2147484114"/>
            <pc:sldLayoutMk cId="396733940" sldId="2147484122"/>
          </pc:sldLayoutMkLst>
        </pc:sldLayoutChg>
        <pc:sldLayoutChg chg="del">
          <pc:chgData name="Claire Mitchell" userId="38a87b1c-c224-42bf-9cd2-7429af2d9573" providerId="ADAL" clId="{C5047C06-1D1D-4737-A470-1293CC7A40A2}" dt="2023-05-12T19:18:08.960" v="2" actId="47"/>
          <pc:sldLayoutMkLst>
            <pc:docMk/>
            <pc:sldMasterMk cId="59541693" sldId="2147484114"/>
            <pc:sldLayoutMk cId="1769881107" sldId="2147484123"/>
          </pc:sldLayoutMkLst>
        </pc:sldLayoutChg>
        <pc:sldLayoutChg chg="del">
          <pc:chgData name="Claire Mitchell" userId="38a87b1c-c224-42bf-9cd2-7429af2d9573" providerId="ADAL" clId="{C5047C06-1D1D-4737-A470-1293CC7A40A2}" dt="2023-05-12T19:18:08.960" v="2" actId="47"/>
          <pc:sldLayoutMkLst>
            <pc:docMk/>
            <pc:sldMasterMk cId="59541693" sldId="2147484114"/>
            <pc:sldLayoutMk cId="1463707777" sldId="2147484124"/>
          </pc:sldLayoutMkLst>
        </pc:sldLayoutChg>
        <pc:sldLayoutChg chg="del">
          <pc:chgData name="Claire Mitchell" userId="38a87b1c-c224-42bf-9cd2-7429af2d9573" providerId="ADAL" clId="{C5047C06-1D1D-4737-A470-1293CC7A40A2}" dt="2023-05-12T19:18:08.960" v="2" actId="47"/>
          <pc:sldLayoutMkLst>
            <pc:docMk/>
            <pc:sldMasterMk cId="59541693" sldId="2147484114"/>
            <pc:sldLayoutMk cId="1673695675" sldId="2147484125"/>
          </pc:sldLayoutMkLst>
        </pc:sldLayoutChg>
        <pc:sldLayoutChg chg="del">
          <pc:chgData name="Claire Mitchell" userId="38a87b1c-c224-42bf-9cd2-7429af2d9573" providerId="ADAL" clId="{C5047C06-1D1D-4737-A470-1293CC7A40A2}" dt="2023-05-12T19:18:08.960" v="2" actId="47"/>
          <pc:sldLayoutMkLst>
            <pc:docMk/>
            <pc:sldMasterMk cId="59541693" sldId="2147484114"/>
            <pc:sldLayoutMk cId="1617469532" sldId="2147484126"/>
          </pc:sldLayoutMkLst>
        </pc:sldLayoutChg>
        <pc:sldLayoutChg chg="del">
          <pc:chgData name="Claire Mitchell" userId="38a87b1c-c224-42bf-9cd2-7429af2d9573" providerId="ADAL" clId="{C5047C06-1D1D-4737-A470-1293CC7A40A2}" dt="2023-05-12T19:18:08.960" v="2" actId="47"/>
          <pc:sldLayoutMkLst>
            <pc:docMk/>
            <pc:sldMasterMk cId="59541693" sldId="2147484114"/>
            <pc:sldLayoutMk cId="38115974" sldId="2147484127"/>
          </pc:sldLayoutMkLst>
        </pc:sldLayoutChg>
        <pc:sldLayoutChg chg="del">
          <pc:chgData name="Claire Mitchell" userId="38a87b1c-c224-42bf-9cd2-7429af2d9573" providerId="ADAL" clId="{C5047C06-1D1D-4737-A470-1293CC7A40A2}" dt="2023-05-12T19:18:08.960" v="2" actId="47"/>
          <pc:sldLayoutMkLst>
            <pc:docMk/>
            <pc:sldMasterMk cId="59541693" sldId="2147484114"/>
            <pc:sldLayoutMk cId="125855811" sldId="2147484128"/>
          </pc:sldLayoutMkLst>
        </pc:sldLayoutChg>
        <pc:sldLayoutChg chg="del">
          <pc:chgData name="Claire Mitchell" userId="38a87b1c-c224-42bf-9cd2-7429af2d9573" providerId="ADAL" clId="{C5047C06-1D1D-4737-A470-1293CC7A40A2}" dt="2023-05-12T19:18:08.960" v="2" actId="47"/>
          <pc:sldLayoutMkLst>
            <pc:docMk/>
            <pc:sldMasterMk cId="59541693" sldId="2147484114"/>
            <pc:sldLayoutMk cId="588429401" sldId="2147484129"/>
          </pc:sldLayoutMkLst>
        </pc:sldLayoutChg>
        <pc:sldLayoutChg chg="del">
          <pc:chgData name="Claire Mitchell" userId="38a87b1c-c224-42bf-9cd2-7429af2d9573" providerId="ADAL" clId="{C5047C06-1D1D-4737-A470-1293CC7A40A2}" dt="2023-05-12T19:18:08.960" v="2" actId="47"/>
          <pc:sldLayoutMkLst>
            <pc:docMk/>
            <pc:sldMasterMk cId="59541693" sldId="2147484114"/>
            <pc:sldLayoutMk cId="2869369224" sldId="2147484130"/>
          </pc:sldLayoutMkLst>
        </pc:sldLayoutChg>
        <pc:sldLayoutChg chg="del">
          <pc:chgData name="Claire Mitchell" userId="38a87b1c-c224-42bf-9cd2-7429af2d9573" providerId="ADAL" clId="{C5047C06-1D1D-4737-A470-1293CC7A40A2}" dt="2023-05-12T19:18:08.960" v="2" actId="47"/>
          <pc:sldLayoutMkLst>
            <pc:docMk/>
            <pc:sldMasterMk cId="59541693" sldId="2147484114"/>
            <pc:sldLayoutMk cId="2511029597" sldId="2147484131"/>
          </pc:sldLayoutMkLst>
        </pc:sldLayoutChg>
        <pc:sldLayoutChg chg="del">
          <pc:chgData name="Claire Mitchell" userId="38a87b1c-c224-42bf-9cd2-7429af2d9573" providerId="ADAL" clId="{C5047C06-1D1D-4737-A470-1293CC7A40A2}" dt="2023-05-12T19:18:08.960" v="2" actId="47"/>
          <pc:sldLayoutMkLst>
            <pc:docMk/>
            <pc:sldMasterMk cId="59541693" sldId="2147484114"/>
            <pc:sldLayoutMk cId="2623868361" sldId="2147484132"/>
          </pc:sldLayoutMkLst>
        </pc:sldLayoutChg>
        <pc:sldLayoutChg chg="del">
          <pc:chgData name="Claire Mitchell" userId="38a87b1c-c224-42bf-9cd2-7429af2d9573" providerId="ADAL" clId="{C5047C06-1D1D-4737-A470-1293CC7A40A2}" dt="2023-05-12T19:18:08.960" v="2" actId="47"/>
          <pc:sldLayoutMkLst>
            <pc:docMk/>
            <pc:sldMasterMk cId="59541693" sldId="2147484114"/>
            <pc:sldLayoutMk cId="3836718762" sldId="2147484133"/>
          </pc:sldLayoutMkLst>
        </pc:sldLayoutChg>
        <pc:sldLayoutChg chg="del">
          <pc:chgData name="Claire Mitchell" userId="38a87b1c-c224-42bf-9cd2-7429af2d9573" providerId="ADAL" clId="{C5047C06-1D1D-4737-A470-1293CC7A40A2}" dt="2023-05-12T19:18:08.960" v="2" actId="47"/>
          <pc:sldLayoutMkLst>
            <pc:docMk/>
            <pc:sldMasterMk cId="59541693" sldId="2147484114"/>
            <pc:sldLayoutMk cId="1435470180" sldId="2147484134"/>
          </pc:sldLayoutMkLst>
        </pc:sldLayoutChg>
        <pc:sldLayoutChg chg="del">
          <pc:chgData name="Claire Mitchell" userId="38a87b1c-c224-42bf-9cd2-7429af2d9573" providerId="ADAL" clId="{C5047C06-1D1D-4737-A470-1293CC7A40A2}" dt="2023-05-12T19:18:08.960" v="2" actId="47"/>
          <pc:sldLayoutMkLst>
            <pc:docMk/>
            <pc:sldMasterMk cId="59541693" sldId="2147484114"/>
            <pc:sldLayoutMk cId="4088299350" sldId="2147484135"/>
          </pc:sldLayoutMkLst>
        </pc:sldLayoutChg>
        <pc:sldLayoutChg chg="del">
          <pc:chgData name="Claire Mitchell" userId="38a87b1c-c224-42bf-9cd2-7429af2d9573" providerId="ADAL" clId="{C5047C06-1D1D-4737-A470-1293CC7A40A2}" dt="2023-05-12T19:18:08.960" v="2" actId="47"/>
          <pc:sldLayoutMkLst>
            <pc:docMk/>
            <pc:sldMasterMk cId="59541693" sldId="2147484114"/>
            <pc:sldLayoutMk cId="3563601549" sldId="2147484136"/>
          </pc:sldLayoutMkLst>
        </pc:sldLayoutChg>
        <pc:sldLayoutChg chg="del">
          <pc:chgData name="Claire Mitchell" userId="38a87b1c-c224-42bf-9cd2-7429af2d9573" providerId="ADAL" clId="{C5047C06-1D1D-4737-A470-1293CC7A40A2}" dt="2023-05-12T19:18:08.960" v="2" actId="47"/>
          <pc:sldLayoutMkLst>
            <pc:docMk/>
            <pc:sldMasterMk cId="59541693" sldId="2147484114"/>
            <pc:sldLayoutMk cId="3379129952" sldId="2147484137"/>
          </pc:sldLayoutMkLst>
        </pc:sldLayoutChg>
        <pc:sldLayoutChg chg="del">
          <pc:chgData name="Claire Mitchell" userId="38a87b1c-c224-42bf-9cd2-7429af2d9573" providerId="ADAL" clId="{C5047C06-1D1D-4737-A470-1293CC7A40A2}" dt="2023-05-12T19:18:08.960" v="2" actId="47"/>
          <pc:sldLayoutMkLst>
            <pc:docMk/>
            <pc:sldMasterMk cId="59541693" sldId="2147484114"/>
            <pc:sldLayoutMk cId="1413865154" sldId="2147484138"/>
          </pc:sldLayoutMkLst>
        </pc:sldLayoutChg>
        <pc:sldLayoutChg chg="del">
          <pc:chgData name="Claire Mitchell" userId="38a87b1c-c224-42bf-9cd2-7429af2d9573" providerId="ADAL" clId="{C5047C06-1D1D-4737-A470-1293CC7A40A2}" dt="2023-05-12T19:18:08.960" v="2" actId="47"/>
          <pc:sldLayoutMkLst>
            <pc:docMk/>
            <pc:sldMasterMk cId="59541693" sldId="2147484114"/>
            <pc:sldLayoutMk cId="374096975" sldId="2147484139"/>
          </pc:sldLayoutMkLst>
        </pc:sldLayoutChg>
        <pc:sldLayoutChg chg="del">
          <pc:chgData name="Claire Mitchell" userId="38a87b1c-c224-42bf-9cd2-7429af2d9573" providerId="ADAL" clId="{C5047C06-1D1D-4737-A470-1293CC7A40A2}" dt="2023-05-12T19:18:08.960" v="2" actId="47"/>
          <pc:sldLayoutMkLst>
            <pc:docMk/>
            <pc:sldMasterMk cId="59541693" sldId="2147484114"/>
            <pc:sldLayoutMk cId="2443489099" sldId="2147484140"/>
          </pc:sldLayoutMkLst>
        </pc:sldLayoutChg>
        <pc:sldLayoutChg chg="del">
          <pc:chgData name="Claire Mitchell" userId="38a87b1c-c224-42bf-9cd2-7429af2d9573" providerId="ADAL" clId="{C5047C06-1D1D-4737-A470-1293CC7A40A2}" dt="2023-05-12T19:18:08.960" v="2" actId="47"/>
          <pc:sldLayoutMkLst>
            <pc:docMk/>
            <pc:sldMasterMk cId="59541693" sldId="2147484114"/>
            <pc:sldLayoutMk cId="3453551962" sldId="2147484141"/>
          </pc:sldLayoutMkLst>
        </pc:sldLayoutChg>
        <pc:sldLayoutChg chg="del">
          <pc:chgData name="Claire Mitchell" userId="38a87b1c-c224-42bf-9cd2-7429af2d9573" providerId="ADAL" clId="{C5047C06-1D1D-4737-A470-1293CC7A40A2}" dt="2023-05-12T19:18:08.960" v="2" actId="47"/>
          <pc:sldLayoutMkLst>
            <pc:docMk/>
            <pc:sldMasterMk cId="59541693" sldId="2147484114"/>
            <pc:sldLayoutMk cId="2960481129" sldId="2147484142"/>
          </pc:sldLayoutMkLst>
        </pc:sldLayoutChg>
        <pc:sldLayoutChg chg="del">
          <pc:chgData name="Claire Mitchell" userId="38a87b1c-c224-42bf-9cd2-7429af2d9573" providerId="ADAL" clId="{C5047C06-1D1D-4737-A470-1293CC7A40A2}" dt="2023-05-12T19:18:08.960" v="2" actId="47"/>
          <pc:sldLayoutMkLst>
            <pc:docMk/>
            <pc:sldMasterMk cId="59541693" sldId="2147484114"/>
            <pc:sldLayoutMk cId="3822648391" sldId="2147484143"/>
          </pc:sldLayoutMkLst>
        </pc:sldLayoutChg>
        <pc:sldLayoutChg chg="del">
          <pc:chgData name="Claire Mitchell" userId="38a87b1c-c224-42bf-9cd2-7429af2d9573" providerId="ADAL" clId="{C5047C06-1D1D-4737-A470-1293CC7A40A2}" dt="2023-05-12T19:18:08.960" v="2" actId="47"/>
          <pc:sldLayoutMkLst>
            <pc:docMk/>
            <pc:sldMasterMk cId="59541693" sldId="2147484114"/>
            <pc:sldLayoutMk cId="4223256442" sldId="2147484144"/>
          </pc:sldLayoutMkLst>
        </pc:sldLayoutChg>
        <pc:sldLayoutChg chg="del">
          <pc:chgData name="Claire Mitchell" userId="38a87b1c-c224-42bf-9cd2-7429af2d9573" providerId="ADAL" clId="{C5047C06-1D1D-4737-A470-1293CC7A40A2}" dt="2023-05-12T19:18:08.960" v="2" actId="47"/>
          <pc:sldLayoutMkLst>
            <pc:docMk/>
            <pc:sldMasterMk cId="59541693" sldId="2147484114"/>
            <pc:sldLayoutMk cId="502181991" sldId="2147484145"/>
          </pc:sldLayoutMkLst>
        </pc:sldLayoutChg>
        <pc:sldLayoutChg chg="del">
          <pc:chgData name="Claire Mitchell" userId="38a87b1c-c224-42bf-9cd2-7429af2d9573" providerId="ADAL" clId="{C5047C06-1D1D-4737-A470-1293CC7A40A2}" dt="2023-05-12T19:18:08.960" v="2" actId="47"/>
          <pc:sldLayoutMkLst>
            <pc:docMk/>
            <pc:sldMasterMk cId="59541693" sldId="2147484114"/>
            <pc:sldLayoutMk cId="4145434326" sldId="2147484146"/>
          </pc:sldLayoutMkLst>
        </pc:sldLayoutChg>
        <pc:sldLayoutChg chg="del">
          <pc:chgData name="Claire Mitchell" userId="38a87b1c-c224-42bf-9cd2-7429af2d9573" providerId="ADAL" clId="{C5047C06-1D1D-4737-A470-1293CC7A40A2}" dt="2023-05-12T19:18:08.960" v="2" actId="47"/>
          <pc:sldLayoutMkLst>
            <pc:docMk/>
            <pc:sldMasterMk cId="59541693" sldId="2147484114"/>
            <pc:sldLayoutMk cId="2880356873" sldId="2147484147"/>
          </pc:sldLayoutMkLst>
        </pc:sldLayoutChg>
        <pc:sldLayoutChg chg="del">
          <pc:chgData name="Claire Mitchell" userId="38a87b1c-c224-42bf-9cd2-7429af2d9573" providerId="ADAL" clId="{C5047C06-1D1D-4737-A470-1293CC7A40A2}" dt="2023-05-12T19:18:08.960" v="2" actId="47"/>
          <pc:sldLayoutMkLst>
            <pc:docMk/>
            <pc:sldMasterMk cId="59541693" sldId="2147484114"/>
            <pc:sldLayoutMk cId="663048106" sldId="2147484148"/>
          </pc:sldLayoutMkLst>
        </pc:sldLayoutChg>
        <pc:sldLayoutChg chg="del">
          <pc:chgData name="Claire Mitchell" userId="38a87b1c-c224-42bf-9cd2-7429af2d9573" providerId="ADAL" clId="{C5047C06-1D1D-4737-A470-1293CC7A40A2}" dt="2023-05-12T19:18:08.960" v="2" actId="47"/>
          <pc:sldLayoutMkLst>
            <pc:docMk/>
            <pc:sldMasterMk cId="59541693" sldId="2147484114"/>
            <pc:sldLayoutMk cId="42184501" sldId="2147484149"/>
          </pc:sldLayoutMkLst>
        </pc:sldLayoutChg>
      </pc:sldMasterChg>
      <pc:sldMasterChg chg="del delSldLayout">
        <pc:chgData name="Claire Mitchell" userId="38a87b1c-c224-42bf-9cd2-7429af2d9573" providerId="ADAL" clId="{C5047C06-1D1D-4737-A470-1293CC7A40A2}" dt="2023-05-12T19:18:10.121" v="5" actId="47"/>
        <pc:sldMasterMkLst>
          <pc:docMk/>
          <pc:sldMasterMk cId="4178449905" sldId="2147484150"/>
        </pc:sldMasterMkLst>
        <pc:sldLayoutChg chg="del">
          <pc:chgData name="Claire Mitchell" userId="38a87b1c-c224-42bf-9cd2-7429af2d9573" providerId="ADAL" clId="{C5047C06-1D1D-4737-A470-1293CC7A40A2}" dt="2023-05-12T19:18:10.121" v="5" actId="47"/>
          <pc:sldLayoutMkLst>
            <pc:docMk/>
            <pc:sldMasterMk cId="4178449905" sldId="2147484150"/>
            <pc:sldLayoutMk cId="2465148484" sldId="2147484151"/>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1603076512" sldId="2147484152"/>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2346291666" sldId="2147484153"/>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2432082636" sldId="2147484154"/>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3526533684" sldId="2147484155"/>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2163006754" sldId="2147484156"/>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78824009" sldId="2147484157"/>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909722332" sldId="2147484158"/>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3245800531" sldId="2147484159"/>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1721435432" sldId="2147484160"/>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1427594108" sldId="2147484161"/>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1330796865" sldId="2147484162"/>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1150716766" sldId="2147484163"/>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3378953478" sldId="2147484164"/>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1032733049" sldId="2147484165"/>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20674395" sldId="2147484166"/>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3218193024" sldId="2147484167"/>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2548439119" sldId="2147484168"/>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2285746153" sldId="2147484169"/>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493671741" sldId="2147484170"/>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397412921" sldId="2147484171"/>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3156931999" sldId="2147484172"/>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681363194" sldId="2147484173"/>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369557262" sldId="2147484174"/>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257316196" sldId="2147484175"/>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2017281841" sldId="2147484176"/>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2422772003" sldId="2147484177"/>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1251835012" sldId="2147484178"/>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2168056175" sldId="2147484179"/>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985086110" sldId="2147484180"/>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1275069011" sldId="2147484181"/>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3330812067" sldId="2147484182"/>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226381910" sldId="2147484183"/>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393079519" sldId="2147484184"/>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3907617803" sldId="2147484185"/>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1925076147" sldId="2147484186"/>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3593313533" sldId="2147484187"/>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3344197796" sldId="2147484188"/>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3333405721" sldId="2147484189"/>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1058073735" sldId="2147484190"/>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1525317966" sldId="2147484191"/>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3728732040" sldId="2147484192"/>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3880316079" sldId="2147484193"/>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4223005710" sldId="2147484194"/>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187008079" sldId="2147484195"/>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895831581" sldId="2147484196"/>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355155958" sldId="2147484197"/>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1525300023" sldId="2147484198"/>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711139131" sldId="2147484199"/>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525868173" sldId="2147484200"/>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1916594134" sldId="2147484201"/>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3986574217" sldId="2147484202"/>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3603598553" sldId="2147484203"/>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1052953588" sldId="2147484204"/>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4155153159" sldId="2147484205"/>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1879386965" sldId="2147484206"/>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4045530524" sldId="2147484207"/>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990021658" sldId="2147484208"/>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183530170" sldId="2147484209"/>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1860384956" sldId="2147484210"/>
          </pc:sldLayoutMkLst>
        </pc:sldLayoutChg>
        <pc:sldLayoutChg chg="del">
          <pc:chgData name="Claire Mitchell" userId="38a87b1c-c224-42bf-9cd2-7429af2d9573" providerId="ADAL" clId="{C5047C06-1D1D-4737-A470-1293CC7A40A2}" dt="2023-05-12T19:18:10.121" v="5" actId="47"/>
          <pc:sldLayoutMkLst>
            <pc:docMk/>
            <pc:sldMasterMk cId="4178449905" sldId="2147484150"/>
            <pc:sldLayoutMk cId="761722940" sldId="2147484211"/>
          </pc:sldLayoutMkLst>
        </pc:sldLayoutChg>
      </pc:sldMasterChg>
    </pc:docChg>
  </pc:docChgLst>
  <pc:docChgLst>
    <pc:chgData name="Claire Mitchell" userId="38a87b1c-c224-42bf-9cd2-7429af2d9573" providerId="ADAL" clId="{730546BF-EB69-415B-8D14-27C4514E4D0B}"/>
    <pc:docChg chg="custSel addSld delSld modSld">
      <pc:chgData name="Claire Mitchell" userId="38a87b1c-c224-42bf-9cd2-7429af2d9573" providerId="ADAL" clId="{730546BF-EB69-415B-8D14-27C4514E4D0B}" dt="2023-05-20T20:16:47.809" v="722" actId="20577"/>
      <pc:docMkLst>
        <pc:docMk/>
      </pc:docMkLst>
      <pc:sldChg chg="modSp add mod">
        <pc:chgData name="Claire Mitchell" userId="38a87b1c-c224-42bf-9cd2-7429af2d9573" providerId="ADAL" clId="{730546BF-EB69-415B-8D14-27C4514E4D0B}" dt="2023-05-20T20:15:10.890" v="696" actId="20577"/>
        <pc:sldMkLst>
          <pc:docMk/>
          <pc:sldMk cId="3409917958" sldId="293"/>
        </pc:sldMkLst>
        <pc:spChg chg="mod">
          <ac:chgData name="Claire Mitchell" userId="38a87b1c-c224-42bf-9cd2-7429af2d9573" providerId="ADAL" clId="{730546BF-EB69-415B-8D14-27C4514E4D0B}" dt="2023-05-20T20:15:10.890" v="696" actId="20577"/>
          <ac:spMkLst>
            <pc:docMk/>
            <pc:sldMk cId="3409917958" sldId="293"/>
            <ac:spMk id="6" creationId="{BBE6658F-E0B8-9042-B16C-708E250A1D46}"/>
          </ac:spMkLst>
        </pc:spChg>
      </pc:sldChg>
      <pc:sldChg chg="modSp add mod">
        <pc:chgData name="Claire Mitchell" userId="38a87b1c-c224-42bf-9cd2-7429af2d9573" providerId="ADAL" clId="{730546BF-EB69-415B-8D14-27C4514E4D0B}" dt="2023-05-20T20:14:25.231" v="685" actId="20577"/>
        <pc:sldMkLst>
          <pc:docMk/>
          <pc:sldMk cId="2548728647" sldId="297"/>
        </pc:sldMkLst>
        <pc:spChg chg="mod">
          <ac:chgData name="Claire Mitchell" userId="38a87b1c-c224-42bf-9cd2-7429af2d9573" providerId="ADAL" clId="{730546BF-EB69-415B-8D14-27C4514E4D0B}" dt="2023-05-20T20:14:25.231" v="685" actId="20577"/>
          <ac:spMkLst>
            <pc:docMk/>
            <pc:sldMk cId="2548728647" sldId="297"/>
            <ac:spMk id="2" creationId="{216FA871-BD19-D04D-9B5B-578C63F3E996}"/>
          </ac:spMkLst>
        </pc:spChg>
      </pc:sldChg>
      <pc:sldChg chg="modSp add mod">
        <pc:chgData name="Claire Mitchell" userId="38a87b1c-c224-42bf-9cd2-7429af2d9573" providerId="ADAL" clId="{730546BF-EB69-415B-8D14-27C4514E4D0B}" dt="2023-05-20T20:14:48.315" v="690" actId="20577"/>
        <pc:sldMkLst>
          <pc:docMk/>
          <pc:sldMk cId="2384239638" sldId="302"/>
        </pc:sldMkLst>
        <pc:spChg chg="mod">
          <ac:chgData name="Claire Mitchell" userId="38a87b1c-c224-42bf-9cd2-7429af2d9573" providerId="ADAL" clId="{730546BF-EB69-415B-8D14-27C4514E4D0B}" dt="2023-05-20T20:14:48.315" v="690" actId="20577"/>
          <ac:spMkLst>
            <pc:docMk/>
            <pc:sldMk cId="2384239638" sldId="302"/>
            <ac:spMk id="4" creationId="{E6D96035-A281-2D47-83FC-A631D1DF293E}"/>
          </ac:spMkLst>
        </pc:spChg>
      </pc:sldChg>
      <pc:sldChg chg="modSp add mod">
        <pc:chgData name="Claire Mitchell" userId="38a87b1c-c224-42bf-9cd2-7429af2d9573" providerId="ADAL" clId="{730546BF-EB69-415B-8D14-27C4514E4D0B}" dt="2023-05-20T18:46:52.128" v="37" actId="20577"/>
        <pc:sldMkLst>
          <pc:docMk/>
          <pc:sldMk cId="33661664" sldId="303"/>
        </pc:sldMkLst>
        <pc:spChg chg="mod">
          <ac:chgData name="Claire Mitchell" userId="38a87b1c-c224-42bf-9cd2-7429af2d9573" providerId="ADAL" clId="{730546BF-EB69-415B-8D14-27C4514E4D0B}" dt="2023-05-20T18:46:52.128" v="37" actId="20577"/>
          <ac:spMkLst>
            <pc:docMk/>
            <pc:sldMk cId="33661664" sldId="303"/>
            <ac:spMk id="2" creationId="{375CCD0C-F61A-844D-9EAA-595387F92DC7}"/>
          </ac:spMkLst>
        </pc:spChg>
      </pc:sldChg>
      <pc:sldChg chg="modSp add mod">
        <pc:chgData name="Claire Mitchell" userId="38a87b1c-c224-42bf-9cd2-7429af2d9573" providerId="ADAL" clId="{730546BF-EB69-415B-8D14-27C4514E4D0B}" dt="2023-05-20T20:14:54.154" v="692" actId="20577"/>
        <pc:sldMkLst>
          <pc:docMk/>
          <pc:sldMk cId="1134284479" sldId="304"/>
        </pc:sldMkLst>
        <pc:spChg chg="mod">
          <ac:chgData name="Claire Mitchell" userId="38a87b1c-c224-42bf-9cd2-7429af2d9573" providerId="ADAL" clId="{730546BF-EB69-415B-8D14-27C4514E4D0B}" dt="2023-05-20T20:14:54.154" v="692" actId="20577"/>
          <ac:spMkLst>
            <pc:docMk/>
            <pc:sldMk cId="1134284479" sldId="304"/>
            <ac:spMk id="5" creationId="{74AD5700-87C5-5D49-81A9-18C2CFDF901A}"/>
          </ac:spMkLst>
        </pc:spChg>
      </pc:sldChg>
      <pc:sldChg chg="addSp delSp modSp add mod">
        <pc:chgData name="Claire Mitchell" userId="38a87b1c-c224-42bf-9cd2-7429af2d9573" providerId="ADAL" clId="{730546BF-EB69-415B-8D14-27C4514E4D0B}" dt="2023-05-20T20:14:43.328" v="688"/>
        <pc:sldMkLst>
          <pc:docMk/>
          <pc:sldMk cId="3962134996" sldId="305"/>
        </pc:sldMkLst>
        <pc:spChg chg="add mod">
          <ac:chgData name="Claire Mitchell" userId="38a87b1c-c224-42bf-9cd2-7429af2d9573" providerId="ADAL" clId="{730546BF-EB69-415B-8D14-27C4514E4D0B}" dt="2023-05-20T20:14:43.328" v="688"/>
          <ac:spMkLst>
            <pc:docMk/>
            <pc:sldMk cId="3962134996" sldId="305"/>
            <ac:spMk id="2" creationId="{DF96FE6A-9643-B4A6-58EC-58051A6C37CE}"/>
          </ac:spMkLst>
        </pc:spChg>
        <pc:spChg chg="del">
          <ac:chgData name="Claire Mitchell" userId="38a87b1c-c224-42bf-9cd2-7429af2d9573" providerId="ADAL" clId="{730546BF-EB69-415B-8D14-27C4514E4D0B}" dt="2023-05-20T20:14:42.372" v="687" actId="478"/>
          <ac:spMkLst>
            <pc:docMk/>
            <pc:sldMk cId="3962134996" sldId="305"/>
            <ac:spMk id="4" creationId="{27F5EC1E-9076-9B42-840C-57E1E18D9AC6}"/>
          </ac:spMkLst>
        </pc:spChg>
      </pc:sldChg>
      <pc:sldChg chg="add">
        <pc:chgData name="Claire Mitchell" userId="38a87b1c-c224-42bf-9cd2-7429af2d9573" providerId="ADAL" clId="{730546BF-EB69-415B-8D14-27C4514E4D0B}" dt="2023-05-20T19:04:28.682" v="305"/>
        <pc:sldMkLst>
          <pc:docMk/>
          <pc:sldMk cId="429231535" sldId="315"/>
        </pc:sldMkLst>
      </pc:sldChg>
      <pc:sldChg chg="addSp modSp add mod">
        <pc:chgData name="Claire Mitchell" userId="38a87b1c-c224-42bf-9cd2-7429af2d9573" providerId="ADAL" clId="{730546BF-EB69-415B-8D14-27C4514E4D0B}" dt="2023-05-20T20:12:49.617" v="653" actId="1076"/>
        <pc:sldMkLst>
          <pc:docMk/>
          <pc:sldMk cId="1599296895" sldId="325"/>
        </pc:sldMkLst>
        <pc:spChg chg="add mod">
          <ac:chgData name="Claire Mitchell" userId="38a87b1c-c224-42bf-9cd2-7429af2d9573" providerId="ADAL" clId="{730546BF-EB69-415B-8D14-27C4514E4D0B}" dt="2023-05-20T18:54:41.338" v="202" actId="14100"/>
          <ac:spMkLst>
            <pc:docMk/>
            <pc:sldMk cId="1599296895" sldId="325"/>
            <ac:spMk id="2" creationId="{A64AB74C-5356-43D3-663D-E1E4F2F5CBCE}"/>
          </ac:spMkLst>
        </pc:spChg>
        <pc:spChg chg="add mod">
          <ac:chgData name="Claire Mitchell" userId="38a87b1c-c224-42bf-9cd2-7429af2d9573" providerId="ADAL" clId="{730546BF-EB69-415B-8D14-27C4514E4D0B}" dt="2023-05-20T18:54:49.452" v="207" actId="1037"/>
          <ac:spMkLst>
            <pc:docMk/>
            <pc:sldMk cId="1599296895" sldId="325"/>
            <ac:spMk id="4" creationId="{9F24149B-AA5A-AD95-78C4-61D71C86FABD}"/>
          </ac:spMkLst>
        </pc:spChg>
        <pc:spChg chg="mod">
          <ac:chgData name="Claire Mitchell" userId="38a87b1c-c224-42bf-9cd2-7429af2d9573" providerId="ADAL" clId="{730546BF-EB69-415B-8D14-27C4514E4D0B}" dt="2023-05-20T18:55:06.110" v="208" actId="164"/>
          <ac:spMkLst>
            <pc:docMk/>
            <pc:sldMk cId="1599296895" sldId="325"/>
            <ac:spMk id="5" creationId="{193CAFBA-C03C-0D48-87DD-633062153F52}"/>
          </ac:spMkLst>
        </pc:spChg>
        <pc:spChg chg="mod">
          <ac:chgData name="Claire Mitchell" userId="38a87b1c-c224-42bf-9cd2-7429af2d9573" providerId="ADAL" clId="{730546BF-EB69-415B-8D14-27C4514E4D0B}" dt="2023-05-20T18:55:47.532" v="227" actId="20577"/>
          <ac:spMkLst>
            <pc:docMk/>
            <pc:sldMk cId="1599296895" sldId="325"/>
            <ac:spMk id="6" creationId="{088C7811-4783-E34F-BDD4-FDD6FFBE7A02}"/>
          </ac:spMkLst>
        </pc:spChg>
        <pc:spChg chg="add mod">
          <ac:chgData name="Claire Mitchell" userId="38a87b1c-c224-42bf-9cd2-7429af2d9573" providerId="ADAL" clId="{730546BF-EB69-415B-8D14-27C4514E4D0B}" dt="2023-05-20T18:54:49.452" v="207" actId="1037"/>
          <ac:spMkLst>
            <pc:docMk/>
            <pc:sldMk cId="1599296895" sldId="325"/>
            <ac:spMk id="8" creationId="{2CE501BE-794A-EEB2-CCDA-E7EC7EEEA7E9}"/>
          </ac:spMkLst>
        </pc:spChg>
        <pc:spChg chg="add mod">
          <ac:chgData name="Claire Mitchell" userId="38a87b1c-c224-42bf-9cd2-7429af2d9573" providerId="ADAL" clId="{730546BF-EB69-415B-8D14-27C4514E4D0B}" dt="2023-05-20T18:55:06.110" v="208" actId="164"/>
          <ac:spMkLst>
            <pc:docMk/>
            <pc:sldMk cId="1599296895" sldId="325"/>
            <ac:spMk id="9" creationId="{668E8BEE-0254-FD09-64C1-54ACE8287FFE}"/>
          </ac:spMkLst>
        </pc:spChg>
        <pc:spChg chg="add mod">
          <ac:chgData name="Claire Mitchell" userId="38a87b1c-c224-42bf-9cd2-7429af2d9573" providerId="ADAL" clId="{730546BF-EB69-415B-8D14-27C4514E4D0B}" dt="2023-05-20T18:56:39.716" v="288" actId="207"/>
          <ac:spMkLst>
            <pc:docMk/>
            <pc:sldMk cId="1599296895" sldId="325"/>
            <ac:spMk id="11" creationId="{2A2F8A13-4A3F-3C83-DB2D-0FBECBA1E091}"/>
          </ac:spMkLst>
        </pc:spChg>
        <pc:spChg chg="add mod">
          <ac:chgData name="Claire Mitchell" userId="38a87b1c-c224-42bf-9cd2-7429af2d9573" providerId="ADAL" clId="{730546BF-EB69-415B-8D14-27C4514E4D0B}" dt="2023-05-20T20:12:24.457" v="650" actId="255"/>
          <ac:spMkLst>
            <pc:docMk/>
            <pc:sldMk cId="1599296895" sldId="325"/>
            <ac:spMk id="12" creationId="{982B6F72-6E70-CE60-2304-B4894849F7FE}"/>
          </ac:spMkLst>
        </pc:spChg>
        <pc:spChg chg="add mod">
          <ac:chgData name="Claire Mitchell" userId="38a87b1c-c224-42bf-9cd2-7429af2d9573" providerId="ADAL" clId="{730546BF-EB69-415B-8D14-27C4514E4D0B}" dt="2023-05-20T20:12:24.457" v="650" actId="255"/>
          <ac:spMkLst>
            <pc:docMk/>
            <pc:sldMk cId="1599296895" sldId="325"/>
            <ac:spMk id="13" creationId="{74D903FF-2665-A69A-AE2D-28F7F58BE9A6}"/>
          </ac:spMkLst>
        </pc:spChg>
        <pc:spChg chg="add mod">
          <ac:chgData name="Claire Mitchell" userId="38a87b1c-c224-42bf-9cd2-7429af2d9573" providerId="ADAL" clId="{730546BF-EB69-415B-8D14-27C4514E4D0B}" dt="2023-05-20T20:12:37.459" v="651" actId="1076"/>
          <ac:spMkLst>
            <pc:docMk/>
            <pc:sldMk cId="1599296895" sldId="325"/>
            <ac:spMk id="14" creationId="{14E445D5-5ADE-F041-C665-0E1F7636EC5D}"/>
          </ac:spMkLst>
        </pc:spChg>
        <pc:spChg chg="mod">
          <ac:chgData name="Claire Mitchell" userId="38a87b1c-c224-42bf-9cd2-7429af2d9573" providerId="ADAL" clId="{730546BF-EB69-415B-8D14-27C4514E4D0B}" dt="2023-05-20T18:55:06.110" v="208" actId="164"/>
          <ac:spMkLst>
            <pc:docMk/>
            <pc:sldMk cId="1599296895" sldId="325"/>
            <ac:spMk id="41" creationId="{C45A23B6-EE22-BB4F-9BF3-EFF8189E8DD6}"/>
          </ac:spMkLst>
        </pc:spChg>
        <pc:spChg chg="mod">
          <ac:chgData name="Claire Mitchell" userId="38a87b1c-c224-42bf-9cd2-7429af2d9573" providerId="ADAL" clId="{730546BF-EB69-415B-8D14-27C4514E4D0B}" dt="2023-05-20T18:54:49.452" v="207" actId="1037"/>
          <ac:spMkLst>
            <pc:docMk/>
            <pc:sldMk cId="1599296895" sldId="325"/>
            <ac:spMk id="42" creationId="{E964539F-EEA8-164F-8EF6-86FEAEEA5B49}"/>
          </ac:spMkLst>
        </pc:spChg>
        <pc:spChg chg="mod">
          <ac:chgData name="Claire Mitchell" userId="38a87b1c-c224-42bf-9cd2-7429af2d9573" providerId="ADAL" clId="{730546BF-EB69-415B-8D14-27C4514E4D0B}" dt="2023-05-20T18:54:41.338" v="202" actId="14100"/>
          <ac:spMkLst>
            <pc:docMk/>
            <pc:sldMk cId="1599296895" sldId="325"/>
            <ac:spMk id="43" creationId="{80FEDC8E-4133-174E-BFCD-318112FDF9CE}"/>
          </ac:spMkLst>
        </pc:spChg>
        <pc:spChg chg="mod">
          <ac:chgData name="Claire Mitchell" userId="38a87b1c-c224-42bf-9cd2-7429af2d9573" providerId="ADAL" clId="{730546BF-EB69-415B-8D14-27C4514E4D0B}" dt="2023-05-20T18:54:49.452" v="207" actId="1037"/>
          <ac:spMkLst>
            <pc:docMk/>
            <pc:sldMk cId="1599296895" sldId="325"/>
            <ac:spMk id="45" creationId="{9D0C09AF-CF60-744D-B7B4-6FF71C0E1687}"/>
          </ac:spMkLst>
        </pc:spChg>
        <pc:spChg chg="mod">
          <ac:chgData name="Claire Mitchell" userId="38a87b1c-c224-42bf-9cd2-7429af2d9573" providerId="ADAL" clId="{730546BF-EB69-415B-8D14-27C4514E4D0B}" dt="2023-05-20T18:54:41.338" v="202" actId="14100"/>
          <ac:spMkLst>
            <pc:docMk/>
            <pc:sldMk cId="1599296895" sldId="325"/>
            <ac:spMk id="48" creationId="{8DBA6924-BDED-394F-9948-C1273A5380FA}"/>
          </ac:spMkLst>
        </pc:spChg>
        <pc:spChg chg="mod">
          <ac:chgData name="Claire Mitchell" userId="38a87b1c-c224-42bf-9cd2-7429af2d9573" providerId="ADAL" clId="{730546BF-EB69-415B-8D14-27C4514E4D0B}" dt="2023-05-20T18:54:41.338" v="202" actId="14100"/>
          <ac:spMkLst>
            <pc:docMk/>
            <pc:sldMk cId="1599296895" sldId="325"/>
            <ac:spMk id="49" creationId="{A61A062F-E2D9-564C-91D3-C12FCF1F5C14}"/>
          </ac:spMkLst>
        </pc:spChg>
        <pc:spChg chg="mod">
          <ac:chgData name="Claire Mitchell" userId="38a87b1c-c224-42bf-9cd2-7429af2d9573" providerId="ADAL" clId="{730546BF-EB69-415B-8D14-27C4514E4D0B}" dt="2023-05-20T20:12:24.457" v="650" actId="255"/>
          <ac:spMkLst>
            <pc:docMk/>
            <pc:sldMk cId="1599296895" sldId="325"/>
            <ac:spMk id="50" creationId="{E8380E98-8251-8845-BC92-4D64C84B53C8}"/>
          </ac:spMkLst>
        </pc:spChg>
        <pc:spChg chg="mod">
          <ac:chgData name="Claire Mitchell" userId="38a87b1c-c224-42bf-9cd2-7429af2d9573" providerId="ADAL" clId="{730546BF-EB69-415B-8D14-27C4514E4D0B}" dt="2023-05-20T20:12:24.457" v="650" actId="255"/>
          <ac:spMkLst>
            <pc:docMk/>
            <pc:sldMk cId="1599296895" sldId="325"/>
            <ac:spMk id="51" creationId="{5216242D-21C3-6F4F-9914-A32E03D6F672}"/>
          </ac:spMkLst>
        </pc:spChg>
        <pc:spChg chg="mod">
          <ac:chgData name="Claire Mitchell" userId="38a87b1c-c224-42bf-9cd2-7429af2d9573" providerId="ADAL" clId="{730546BF-EB69-415B-8D14-27C4514E4D0B}" dt="2023-05-20T20:12:24.457" v="650" actId="255"/>
          <ac:spMkLst>
            <pc:docMk/>
            <pc:sldMk cId="1599296895" sldId="325"/>
            <ac:spMk id="59" creationId="{6B089A04-A08C-C144-BB0E-E599D4693623}"/>
          </ac:spMkLst>
        </pc:spChg>
        <pc:spChg chg="mod">
          <ac:chgData name="Claire Mitchell" userId="38a87b1c-c224-42bf-9cd2-7429af2d9573" providerId="ADAL" clId="{730546BF-EB69-415B-8D14-27C4514E4D0B}" dt="2023-05-20T20:12:24.457" v="650" actId="255"/>
          <ac:spMkLst>
            <pc:docMk/>
            <pc:sldMk cId="1599296895" sldId="325"/>
            <ac:spMk id="60" creationId="{3713AFAD-A375-CF4F-BD5F-846418326EE2}"/>
          </ac:spMkLst>
        </pc:spChg>
        <pc:spChg chg="mod">
          <ac:chgData name="Claire Mitchell" userId="38a87b1c-c224-42bf-9cd2-7429af2d9573" providerId="ADAL" clId="{730546BF-EB69-415B-8D14-27C4514E4D0B}" dt="2023-05-20T18:55:23.443" v="220" actId="1037"/>
          <ac:spMkLst>
            <pc:docMk/>
            <pc:sldMk cId="1599296895" sldId="325"/>
            <ac:spMk id="62" creationId="{7852F849-DD41-C144-B6EE-4098B04F4850}"/>
          </ac:spMkLst>
        </pc:spChg>
        <pc:spChg chg="mod">
          <ac:chgData name="Claire Mitchell" userId="38a87b1c-c224-42bf-9cd2-7429af2d9573" providerId="ADAL" clId="{730546BF-EB69-415B-8D14-27C4514E4D0B}" dt="2023-05-20T18:55:06.110" v="208" actId="164"/>
          <ac:spMkLst>
            <pc:docMk/>
            <pc:sldMk cId="1599296895" sldId="325"/>
            <ac:spMk id="63" creationId="{14DB0330-8756-3B43-928F-79EF2011E25A}"/>
          </ac:spMkLst>
        </pc:spChg>
        <pc:spChg chg="mod">
          <ac:chgData name="Claire Mitchell" userId="38a87b1c-c224-42bf-9cd2-7429af2d9573" providerId="ADAL" clId="{730546BF-EB69-415B-8D14-27C4514E4D0B}" dt="2023-05-20T18:55:06.110" v="208" actId="164"/>
          <ac:spMkLst>
            <pc:docMk/>
            <pc:sldMk cId="1599296895" sldId="325"/>
            <ac:spMk id="64" creationId="{F831400A-8155-4342-9D02-9EDD8D8EBADA}"/>
          </ac:spMkLst>
        </pc:spChg>
        <pc:spChg chg="mod">
          <ac:chgData name="Claire Mitchell" userId="38a87b1c-c224-42bf-9cd2-7429af2d9573" providerId="ADAL" clId="{730546BF-EB69-415B-8D14-27C4514E4D0B}" dt="2023-05-20T18:55:06.110" v="208" actId="164"/>
          <ac:spMkLst>
            <pc:docMk/>
            <pc:sldMk cId="1599296895" sldId="325"/>
            <ac:spMk id="65" creationId="{D56CDE75-B19F-7848-A483-EC3DEF5DBBA4}"/>
          </ac:spMkLst>
        </pc:spChg>
        <pc:spChg chg="mod">
          <ac:chgData name="Claire Mitchell" userId="38a87b1c-c224-42bf-9cd2-7429af2d9573" providerId="ADAL" clId="{730546BF-EB69-415B-8D14-27C4514E4D0B}" dt="2023-05-20T18:55:06.110" v="208" actId="164"/>
          <ac:spMkLst>
            <pc:docMk/>
            <pc:sldMk cId="1599296895" sldId="325"/>
            <ac:spMk id="66" creationId="{E352C610-4E93-2646-8A36-B0DAB0DC570A}"/>
          </ac:spMkLst>
        </pc:spChg>
        <pc:spChg chg="mod">
          <ac:chgData name="Claire Mitchell" userId="38a87b1c-c224-42bf-9cd2-7429af2d9573" providerId="ADAL" clId="{730546BF-EB69-415B-8D14-27C4514E4D0B}" dt="2023-05-20T18:55:06.110" v="208" actId="164"/>
          <ac:spMkLst>
            <pc:docMk/>
            <pc:sldMk cId="1599296895" sldId="325"/>
            <ac:spMk id="69" creationId="{B6BCBADF-0764-1645-B325-066BCA103C45}"/>
          </ac:spMkLst>
        </pc:spChg>
        <pc:grpChg chg="add mod">
          <ac:chgData name="Claire Mitchell" userId="38a87b1c-c224-42bf-9cd2-7429af2d9573" providerId="ADAL" clId="{730546BF-EB69-415B-8D14-27C4514E4D0B}" dt="2023-05-20T20:12:49.617" v="653" actId="1076"/>
          <ac:grpSpMkLst>
            <pc:docMk/>
            <pc:sldMk cId="1599296895" sldId="325"/>
            <ac:grpSpMk id="10" creationId="{A91258E7-EE12-10DC-3C1D-3B06A996ACB8}"/>
          </ac:grpSpMkLst>
        </pc:grpChg>
        <pc:picChg chg="mod">
          <ac:chgData name="Claire Mitchell" userId="38a87b1c-c224-42bf-9cd2-7429af2d9573" providerId="ADAL" clId="{730546BF-EB69-415B-8D14-27C4514E4D0B}" dt="2023-05-20T18:55:06.110" v="208" actId="164"/>
          <ac:picMkLst>
            <pc:docMk/>
            <pc:sldMk cId="1599296895" sldId="325"/>
            <ac:picMk id="34" creationId="{84A894C6-3AC5-B54F-863D-D5ECD28BA6ED}"/>
          </ac:picMkLst>
        </pc:picChg>
      </pc:sldChg>
      <pc:sldChg chg="modSp add mod">
        <pc:chgData name="Claire Mitchell" userId="38a87b1c-c224-42bf-9cd2-7429af2d9573" providerId="ADAL" clId="{730546BF-EB69-415B-8D14-27C4514E4D0B}" dt="2023-05-20T19:20:13.137" v="545" actId="20577"/>
        <pc:sldMkLst>
          <pc:docMk/>
          <pc:sldMk cId="3175711341" sldId="331"/>
        </pc:sldMkLst>
        <pc:spChg chg="mod">
          <ac:chgData name="Claire Mitchell" userId="38a87b1c-c224-42bf-9cd2-7429af2d9573" providerId="ADAL" clId="{730546BF-EB69-415B-8D14-27C4514E4D0B}" dt="2023-05-20T19:20:13.137" v="545" actId="20577"/>
          <ac:spMkLst>
            <pc:docMk/>
            <pc:sldMk cId="3175711341" sldId="331"/>
            <ac:spMk id="2" creationId="{A8093883-07C9-514E-AF44-71E240D46BAF}"/>
          </ac:spMkLst>
        </pc:spChg>
      </pc:sldChg>
      <pc:sldChg chg="modSp add mod">
        <pc:chgData name="Claire Mitchell" userId="38a87b1c-c224-42bf-9cd2-7429af2d9573" providerId="ADAL" clId="{730546BF-EB69-415B-8D14-27C4514E4D0B}" dt="2023-05-20T20:13:10.782" v="657" actId="20577"/>
        <pc:sldMkLst>
          <pc:docMk/>
          <pc:sldMk cId="3567872170" sldId="352"/>
        </pc:sldMkLst>
        <pc:spChg chg="mod">
          <ac:chgData name="Claire Mitchell" userId="38a87b1c-c224-42bf-9cd2-7429af2d9573" providerId="ADAL" clId="{730546BF-EB69-415B-8D14-27C4514E4D0B}" dt="2023-05-20T20:13:10.782" v="657" actId="20577"/>
          <ac:spMkLst>
            <pc:docMk/>
            <pc:sldMk cId="3567872170" sldId="352"/>
            <ac:spMk id="6" creationId="{088C7811-4783-E34F-BDD4-FDD6FFBE7A02}"/>
          </ac:spMkLst>
        </pc:spChg>
      </pc:sldChg>
      <pc:sldChg chg="modSp add mod">
        <pc:chgData name="Claire Mitchell" userId="38a87b1c-c224-42bf-9cd2-7429af2d9573" providerId="ADAL" clId="{730546BF-EB69-415B-8D14-27C4514E4D0B}" dt="2023-05-20T20:13:27.156" v="663" actId="20577"/>
        <pc:sldMkLst>
          <pc:docMk/>
          <pc:sldMk cId="87335535" sldId="353"/>
        </pc:sldMkLst>
        <pc:spChg chg="mod">
          <ac:chgData name="Claire Mitchell" userId="38a87b1c-c224-42bf-9cd2-7429af2d9573" providerId="ADAL" clId="{730546BF-EB69-415B-8D14-27C4514E4D0B}" dt="2023-05-20T20:13:27.156" v="663" actId="20577"/>
          <ac:spMkLst>
            <pc:docMk/>
            <pc:sldMk cId="87335535" sldId="353"/>
            <ac:spMk id="6" creationId="{088C7811-4783-E34F-BDD4-FDD6FFBE7A02}"/>
          </ac:spMkLst>
        </pc:spChg>
      </pc:sldChg>
      <pc:sldChg chg="modSp add mod">
        <pc:chgData name="Claire Mitchell" userId="38a87b1c-c224-42bf-9cd2-7429af2d9573" providerId="ADAL" clId="{730546BF-EB69-415B-8D14-27C4514E4D0B}" dt="2023-05-20T20:13:16.407" v="659" actId="20577"/>
        <pc:sldMkLst>
          <pc:docMk/>
          <pc:sldMk cId="2337360030" sldId="354"/>
        </pc:sldMkLst>
        <pc:spChg chg="mod">
          <ac:chgData name="Claire Mitchell" userId="38a87b1c-c224-42bf-9cd2-7429af2d9573" providerId="ADAL" clId="{730546BF-EB69-415B-8D14-27C4514E4D0B}" dt="2023-05-20T20:13:16.407" v="659" actId="20577"/>
          <ac:spMkLst>
            <pc:docMk/>
            <pc:sldMk cId="2337360030" sldId="354"/>
            <ac:spMk id="6" creationId="{088C7811-4783-E34F-BDD4-FDD6FFBE7A02}"/>
          </ac:spMkLst>
        </pc:spChg>
      </pc:sldChg>
      <pc:sldChg chg="modSp add mod">
        <pc:chgData name="Claire Mitchell" userId="38a87b1c-c224-42bf-9cd2-7429af2d9573" providerId="ADAL" clId="{730546BF-EB69-415B-8D14-27C4514E4D0B}" dt="2023-05-20T20:13:22.271" v="661" actId="20577"/>
        <pc:sldMkLst>
          <pc:docMk/>
          <pc:sldMk cId="45598598" sldId="356"/>
        </pc:sldMkLst>
        <pc:spChg chg="mod">
          <ac:chgData name="Claire Mitchell" userId="38a87b1c-c224-42bf-9cd2-7429af2d9573" providerId="ADAL" clId="{730546BF-EB69-415B-8D14-27C4514E4D0B}" dt="2023-05-20T20:13:22.271" v="661" actId="20577"/>
          <ac:spMkLst>
            <pc:docMk/>
            <pc:sldMk cId="45598598" sldId="356"/>
            <ac:spMk id="6" creationId="{088C7811-4783-E34F-BDD4-FDD6FFBE7A02}"/>
          </ac:spMkLst>
        </pc:spChg>
      </pc:sldChg>
      <pc:sldChg chg="modSp add mod">
        <pc:chgData name="Claire Mitchell" userId="38a87b1c-c224-42bf-9cd2-7429af2d9573" providerId="ADAL" clId="{730546BF-EB69-415B-8D14-27C4514E4D0B}" dt="2023-05-20T20:13:33.303" v="665" actId="20577"/>
        <pc:sldMkLst>
          <pc:docMk/>
          <pc:sldMk cId="1428706581" sldId="357"/>
        </pc:sldMkLst>
        <pc:spChg chg="mod">
          <ac:chgData name="Claire Mitchell" userId="38a87b1c-c224-42bf-9cd2-7429af2d9573" providerId="ADAL" clId="{730546BF-EB69-415B-8D14-27C4514E4D0B}" dt="2023-05-20T20:13:33.303" v="665" actId="20577"/>
          <ac:spMkLst>
            <pc:docMk/>
            <pc:sldMk cId="1428706581" sldId="357"/>
            <ac:spMk id="6" creationId="{088C7811-4783-E34F-BDD4-FDD6FFBE7A02}"/>
          </ac:spMkLst>
        </pc:spChg>
      </pc:sldChg>
      <pc:sldChg chg="add">
        <pc:chgData name="Claire Mitchell" userId="38a87b1c-c224-42bf-9cd2-7429af2d9573" providerId="ADAL" clId="{730546BF-EB69-415B-8D14-27C4514E4D0B}" dt="2023-05-20T18:59:27.347" v="290"/>
        <pc:sldMkLst>
          <pc:docMk/>
          <pc:sldMk cId="649502181" sldId="358"/>
        </pc:sldMkLst>
      </pc:sldChg>
      <pc:sldChg chg="modSp add mod">
        <pc:chgData name="Claire Mitchell" userId="38a87b1c-c224-42bf-9cd2-7429af2d9573" providerId="ADAL" clId="{730546BF-EB69-415B-8D14-27C4514E4D0B}" dt="2023-05-20T20:14:03.815" v="679" actId="20577"/>
        <pc:sldMkLst>
          <pc:docMk/>
          <pc:sldMk cId="2128400898" sldId="359"/>
        </pc:sldMkLst>
        <pc:spChg chg="mod">
          <ac:chgData name="Claire Mitchell" userId="38a87b1c-c224-42bf-9cd2-7429af2d9573" providerId="ADAL" clId="{730546BF-EB69-415B-8D14-27C4514E4D0B}" dt="2023-05-20T20:14:03.815" v="679" actId="20577"/>
          <ac:spMkLst>
            <pc:docMk/>
            <pc:sldMk cId="2128400898" sldId="359"/>
            <ac:spMk id="6" creationId="{088C7811-4783-E34F-BDD4-FDD6FFBE7A02}"/>
          </ac:spMkLst>
        </pc:spChg>
      </pc:sldChg>
      <pc:sldChg chg="modSp add mod">
        <pc:chgData name="Claire Mitchell" userId="38a87b1c-c224-42bf-9cd2-7429af2d9573" providerId="ADAL" clId="{730546BF-EB69-415B-8D14-27C4514E4D0B}" dt="2023-05-20T20:14:19.047" v="683" actId="20577"/>
        <pc:sldMkLst>
          <pc:docMk/>
          <pc:sldMk cId="2970677071" sldId="367"/>
        </pc:sldMkLst>
        <pc:spChg chg="mod">
          <ac:chgData name="Claire Mitchell" userId="38a87b1c-c224-42bf-9cd2-7429af2d9573" providerId="ADAL" clId="{730546BF-EB69-415B-8D14-27C4514E4D0B}" dt="2023-05-20T20:14:19.047" v="683" actId="20577"/>
          <ac:spMkLst>
            <pc:docMk/>
            <pc:sldMk cId="2970677071" sldId="367"/>
            <ac:spMk id="2" creationId="{68B828F3-D621-864B-816D-8394C1E1C10E}"/>
          </ac:spMkLst>
        </pc:spChg>
      </pc:sldChg>
      <pc:sldChg chg="add">
        <pc:chgData name="Claire Mitchell" userId="38a87b1c-c224-42bf-9cd2-7429af2d9573" providerId="ADAL" clId="{730546BF-EB69-415B-8D14-27C4514E4D0B}" dt="2023-05-20T19:12:24.200" v="309"/>
        <pc:sldMkLst>
          <pc:docMk/>
          <pc:sldMk cId="3501593766" sldId="407"/>
        </pc:sldMkLst>
      </pc:sldChg>
      <pc:sldChg chg="modSp add mod">
        <pc:chgData name="Claire Mitchell" userId="38a87b1c-c224-42bf-9cd2-7429af2d9573" providerId="ADAL" clId="{730546BF-EB69-415B-8D14-27C4514E4D0B}" dt="2023-05-20T20:16:42.710" v="720" actId="20577"/>
        <pc:sldMkLst>
          <pc:docMk/>
          <pc:sldMk cId="217593187" sldId="428"/>
        </pc:sldMkLst>
        <pc:spChg chg="mod">
          <ac:chgData name="Claire Mitchell" userId="38a87b1c-c224-42bf-9cd2-7429af2d9573" providerId="ADAL" clId="{730546BF-EB69-415B-8D14-27C4514E4D0B}" dt="2023-05-20T20:16:42.710" v="720" actId="20577"/>
          <ac:spMkLst>
            <pc:docMk/>
            <pc:sldMk cId="217593187" sldId="428"/>
            <ac:spMk id="6" creationId="{088C7811-4783-E34F-BDD4-FDD6FFBE7A02}"/>
          </ac:spMkLst>
        </pc:spChg>
      </pc:sldChg>
      <pc:sldChg chg="modSp add mod">
        <pc:chgData name="Claire Mitchell" userId="38a87b1c-c224-42bf-9cd2-7429af2d9573" providerId="ADAL" clId="{730546BF-EB69-415B-8D14-27C4514E4D0B}" dt="2023-05-20T20:16:47.809" v="722" actId="20577"/>
        <pc:sldMkLst>
          <pc:docMk/>
          <pc:sldMk cId="3991842897" sldId="430"/>
        </pc:sldMkLst>
        <pc:spChg chg="mod">
          <ac:chgData name="Claire Mitchell" userId="38a87b1c-c224-42bf-9cd2-7429af2d9573" providerId="ADAL" clId="{730546BF-EB69-415B-8D14-27C4514E4D0B}" dt="2023-05-20T20:16:47.809" v="722" actId="20577"/>
          <ac:spMkLst>
            <pc:docMk/>
            <pc:sldMk cId="3991842897" sldId="430"/>
            <ac:spMk id="6" creationId="{088C7811-4783-E34F-BDD4-FDD6FFBE7A02}"/>
          </ac:spMkLst>
        </pc:spChg>
      </pc:sldChg>
      <pc:sldChg chg="add">
        <pc:chgData name="Claire Mitchell" userId="38a87b1c-c224-42bf-9cd2-7429af2d9573" providerId="ADAL" clId="{730546BF-EB69-415B-8D14-27C4514E4D0B}" dt="2023-05-20T18:58:36.762" v="289"/>
        <pc:sldMkLst>
          <pc:docMk/>
          <pc:sldMk cId="3709376725" sldId="438"/>
        </pc:sldMkLst>
      </pc:sldChg>
      <pc:sldChg chg="add del">
        <pc:chgData name="Claire Mitchell" userId="38a87b1c-c224-42bf-9cd2-7429af2d9573" providerId="ADAL" clId="{730546BF-EB69-415B-8D14-27C4514E4D0B}" dt="2023-05-20T19:02:29.507" v="304" actId="47"/>
        <pc:sldMkLst>
          <pc:docMk/>
          <pc:sldMk cId="1361132063" sldId="479"/>
        </pc:sldMkLst>
      </pc:sldChg>
      <pc:sldChg chg="modSp add mod">
        <pc:chgData name="Claire Mitchell" userId="38a87b1c-c224-42bf-9cd2-7429af2d9573" providerId="ADAL" clId="{730546BF-EB69-415B-8D14-27C4514E4D0B}" dt="2023-05-20T20:13:02.773" v="655" actId="20577"/>
        <pc:sldMkLst>
          <pc:docMk/>
          <pc:sldMk cId="1302163559" sldId="549"/>
        </pc:sldMkLst>
        <pc:spChg chg="mod">
          <ac:chgData name="Claire Mitchell" userId="38a87b1c-c224-42bf-9cd2-7429af2d9573" providerId="ADAL" clId="{730546BF-EB69-415B-8D14-27C4514E4D0B}" dt="2023-05-20T20:13:02.773" v="655" actId="20577"/>
          <ac:spMkLst>
            <pc:docMk/>
            <pc:sldMk cId="1302163559" sldId="549"/>
            <ac:spMk id="2" creationId="{BDC69D1C-AD8C-554B-980D-B322E9F9A305}"/>
          </ac:spMkLst>
        </pc:spChg>
      </pc:sldChg>
      <pc:sldChg chg="add">
        <pc:chgData name="Claire Mitchell" userId="38a87b1c-c224-42bf-9cd2-7429af2d9573" providerId="ADAL" clId="{730546BF-EB69-415B-8D14-27C4514E4D0B}" dt="2023-05-20T19:12:24.200" v="309"/>
        <pc:sldMkLst>
          <pc:docMk/>
          <pc:sldMk cId="872428524" sldId="613"/>
        </pc:sldMkLst>
      </pc:sldChg>
      <pc:sldChg chg="modSp add mod">
        <pc:chgData name="Claire Mitchell" userId="38a87b1c-c224-42bf-9cd2-7429af2d9573" providerId="ADAL" clId="{730546BF-EB69-415B-8D14-27C4514E4D0B}" dt="2023-05-20T20:15:17.461" v="698" actId="20577"/>
        <pc:sldMkLst>
          <pc:docMk/>
          <pc:sldMk cId="2847594242" sldId="1080"/>
        </pc:sldMkLst>
        <pc:spChg chg="mod">
          <ac:chgData name="Claire Mitchell" userId="38a87b1c-c224-42bf-9cd2-7429af2d9573" providerId="ADAL" clId="{730546BF-EB69-415B-8D14-27C4514E4D0B}" dt="2023-05-20T20:15:17.461" v="698" actId="20577"/>
          <ac:spMkLst>
            <pc:docMk/>
            <pc:sldMk cId="2847594242" sldId="1080"/>
            <ac:spMk id="16" creationId="{A330B2BA-3A7A-4F45-82AC-976E69DD7366}"/>
          </ac:spMkLst>
        </pc:spChg>
      </pc:sldChg>
      <pc:sldChg chg="modSp add mod">
        <pc:chgData name="Claire Mitchell" userId="38a87b1c-c224-42bf-9cd2-7429af2d9573" providerId="ADAL" clId="{730546BF-EB69-415B-8D14-27C4514E4D0B}" dt="2023-05-20T20:15:22.471" v="700" actId="20577"/>
        <pc:sldMkLst>
          <pc:docMk/>
          <pc:sldMk cId="3423699654" sldId="2973"/>
        </pc:sldMkLst>
        <pc:spChg chg="mod">
          <ac:chgData name="Claire Mitchell" userId="38a87b1c-c224-42bf-9cd2-7429af2d9573" providerId="ADAL" clId="{730546BF-EB69-415B-8D14-27C4514E4D0B}" dt="2023-05-20T20:15:22.471" v="700" actId="20577"/>
          <ac:spMkLst>
            <pc:docMk/>
            <pc:sldMk cId="3423699654" sldId="2973"/>
            <ac:spMk id="42" creationId="{1B77033E-AC5B-0A43-AF50-3D1E7F8FE904}"/>
          </ac:spMkLst>
        </pc:spChg>
      </pc:sldChg>
      <pc:sldChg chg="modSp add mod">
        <pc:chgData name="Claire Mitchell" userId="38a87b1c-c224-42bf-9cd2-7429af2d9573" providerId="ADAL" clId="{730546BF-EB69-415B-8D14-27C4514E4D0B}" dt="2023-05-20T19:14:02.853" v="338" actId="207"/>
        <pc:sldMkLst>
          <pc:docMk/>
          <pc:sldMk cId="957094737" sldId="2986"/>
        </pc:sldMkLst>
        <pc:spChg chg="mod">
          <ac:chgData name="Claire Mitchell" userId="38a87b1c-c224-42bf-9cd2-7429af2d9573" providerId="ADAL" clId="{730546BF-EB69-415B-8D14-27C4514E4D0B}" dt="2023-05-20T19:14:02.853" v="338" actId="207"/>
          <ac:spMkLst>
            <pc:docMk/>
            <pc:sldMk cId="957094737" sldId="2986"/>
            <ac:spMk id="3" creationId="{722C8F85-C88A-4388-B1A2-B40A0E3A6A27}"/>
          </ac:spMkLst>
        </pc:spChg>
      </pc:sldChg>
      <pc:sldChg chg="add">
        <pc:chgData name="Claire Mitchell" userId="38a87b1c-c224-42bf-9cd2-7429af2d9573" providerId="ADAL" clId="{730546BF-EB69-415B-8D14-27C4514E4D0B}" dt="2023-05-20T19:12:24.200" v="309"/>
        <pc:sldMkLst>
          <pc:docMk/>
          <pc:sldMk cId="3015830594" sldId="2987"/>
        </pc:sldMkLst>
      </pc:sldChg>
      <pc:sldChg chg="addSp modSp add mod">
        <pc:chgData name="Claire Mitchell" userId="38a87b1c-c224-42bf-9cd2-7429af2d9573" providerId="ADAL" clId="{730546BF-EB69-415B-8D14-27C4514E4D0B}" dt="2023-05-20T20:14:35.360" v="686"/>
        <pc:sldMkLst>
          <pc:docMk/>
          <pc:sldMk cId="3008866718" sldId="4156"/>
        </pc:sldMkLst>
        <pc:spChg chg="mod">
          <ac:chgData name="Claire Mitchell" userId="38a87b1c-c224-42bf-9cd2-7429af2d9573" providerId="ADAL" clId="{730546BF-EB69-415B-8D14-27C4514E4D0B}" dt="2023-05-20T19:01:54.789" v="292" actId="27636"/>
          <ac:spMkLst>
            <pc:docMk/>
            <pc:sldMk cId="3008866718" sldId="4156"/>
            <ac:spMk id="2" creationId="{63E73D33-E169-F547-BBBC-C4539DB97911}"/>
          </ac:spMkLst>
        </pc:spChg>
        <pc:spChg chg="add mod">
          <ac:chgData name="Claire Mitchell" userId="38a87b1c-c224-42bf-9cd2-7429af2d9573" providerId="ADAL" clId="{730546BF-EB69-415B-8D14-27C4514E4D0B}" dt="2023-05-20T20:14:35.360" v="686"/>
          <ac:spMkLst>
            <pc:docMk/>
            <pc:sldMk cId="3008866718" sldId="4156"/>
            <ac:spMk id="5" creationId="{4F35CE1A-720B-69EE-1D4A-303FF546875F}"/>
          </ac:spMkLst>
        </pc:spChg>
      </pc:sldChg>
      <pc:sldChg chg="modSp add mod">
        <pc:chgData name="Claire Mitchell" userId="38a87b1c-c224-42bf-9cd2-7429af2d9573" providerId="ADAL" clId="{730546BF-EB69-415B-8D14-27C4514E4D0B}" dt="2023-05-20T20:14:59.711" v="694" actId="20577"/>
        <pc:sldMkLst>
          <pc:docMk/>
          <pc:sldMk cId="226849501" sldId="4157"/>
        </pc:sldMkLst>
        <pc:spChg chg="mod">
          <ac:chgData name="Claire Mitchell" userId="38a87b1c-c224-42bf-9cd2-7429af2d9573" providerId="ADAL" clId="{730546BF-EB69-415B-8D14-27C4514E4D0B}" dt="2023-05-20T20:14:59.711" v="694" actId="20577"/>
          <ac:spMkLst>
            <pc:docMk/>
            <pc:sldMk cId="226849501" sldId="4157"/>
            <ac:spMk id="4" creationId="{27F5EC1E-9076-9B42-840C-57E1E18D9AC6}"/>
          </ac:spMkLst>
        </pc:spChg>
      </pc:sldChg>
      <pc:sldChg chg="add">
        <pc:chgData name="Claire Mitchell" userId="38a87b1c-c224-42bf-9cd2-7429af2d9573" providerId="ADAL" clId="{730546BF-EB69-415B-8D14-27C4514E4D0B}" dt="2023-05-20T18:47:36.029" v="38"/>
        <pc:sldMkLst>
          <pc:docMk/>
          <pc:sldMk cId="1145291682" sldId="4196"/>
        </pc:sldMkLst>
      </pc:sldChg>
      <pc:sldChg chg="modSp add mod">
        <pc:chgData name="Claire Mitchell" userId="38a87b1c-c224-42bf-9cd2-7429af2d9573" providerId="ADAL" clId="{730546BF-EB69-415B-8D14-27C4514E4D0B}" dt="2023-05-20T20:13:53.390" v="675" actId="20577"/>
        <pc:sldMkLst>
          <pc:docMk/>
          <pc:sldMk cId="1427081654" sldId="4197"/>
        </pc:sldMkLst>
        <pc:spChg chg="mod">
          <ac:chgData name="Claire Mitchell" userId="38a87b1c-c224-42bf-9cd2-7429af2d9573" providerId="ADAL" clId="{730546BF-EB69-415B-8D14-27C4514E4D0B}" dt="2023-05-20T20:13:53.390" v="675" actId="20577"/>
          <ac:spMkLst>
            <pc:docMk/>
            <pc:sldMk cId="1427081654" sldId="4197"/>
            <ac:spMk id="5" creationId="{2E71B5FB-92DE-4FE8-8060-77C4E0B3560E}"/>
          </ac:spMkLst>
        </pc:spChg>
        <pc:spChg chg="mod">
          <ac:chgData name="Claire Mitchell" userId="38a87b1c-c224-42bf-9cd2-7429af2d9573" providerId="ADAL" clId="{730546BF-EB69-415B-8D14-27C4514E4D0B}" dt="2023-05-20T20:13:50.216" v="673" actId="20577"/>
          <ac:spMkLst>
            <pc:docMk/>
            <pc:sldMk cId="1427081654" sldId="4197"/>
            <ac:spMk id="6" creationId="{7C9C06E3-C46E-4351-ADD2-3289BCA63CEA}"/>
          </ac:spMkLst>
        </pc:spChg>
      </pc:sldChg>
      <pc:sldChg chg="modSp add mod">
        <pc:chgData name="Claire Mitchell" userId="38a87b1c-c224-42bf-9cd2-7429af2d9573" providerId="ADAL" clId="{730546BF-EB69-415B-8D14-27C4514E4D0B}" dt="2023-05-20T20:13:58.456" v="677" actId="20577"/>
        <pc:sldMkLst>
          <pc:docMk/>
          <pc:sldMk cId="1868259201" sldId="4198"/>
        </pc:sldMkLst>
        <pc:spChg chg="mod">
          <ac:chgData name="Claire Mitchell" userId="38a87b1c-c224-42bf-9cd2-7429af2d9573" providerId="ADAL" clId="{730546BF-EB69-415B-8D14-27C4514E4D0B}" dt="2023-05-20T20:13:58.456" v="677" actId="20577"/>
          <ac:spMkLst>
            <pc:docMk/>
            <pc:sldMk cId="1868259201" sldId="4198"/>
            <ac:spMk id="5" creationId="{A799EA8B-EAE7-4E85-A128-9750764ABB32}"/>
          </ac:spMkLst>
        </pc:spChg>
      </pc:sldChg>
      <pc:sldChg chg="modSp add mod">
        <pc:chgData name="Claire Mitchell" userId="38a87b1c-c224-42bf-9cd2-7429af2d9573" providerId="ADAL" clId="{730546BF-EB69-415B-8D14-27C4514E4D0B}" dt="2023-05-20T20:14:14.273" v="681" actId="20577"/>
        <pc:sldMkLst>
          <pc:docMk/>
          <pc:sldMk cId="407430461" sldId="4199"/>
        </pc:sldMkLst>
        <pc:spChg chg="mod">
          <ac:chgData name="Claire Mitchell" userId="38a87b1c-c224-42bf-9cd2-7429af2d9573" providerId="ADAL" clId="{730546BF-EB69-415B-8D14-27C4514E4D0B}" dt="2023-05-20T20:14:14.273" v="681" actId="20577"/>
          <ac:spMkLst>
            <pc:docMk/>
            <pc:sldMk cId="407430461" sldId="4199"/>
            <ac:spMk id="5" creationId="{2BC14444-7289-44BF-AA61-577CDF29B0F5}"/>
          </ac:spMkLst>
        </pc:spChg>
      </pc:sldChg>
      <pc:sldChg chg="modSp add mod">
        <pc:chgData name="Claire Mitchell" userId="38a87b1c-c224-42bf-9cd2-7429af2d9573" providerId="ADAL" clId="{730546BF-EB69-415B-8D14-27C4514E4D0B}" dt="2023-05-20T20:15:30.681" v="702" actId="20577"/>
        <pc:sldMkLst>
          <pc:docMk/>
          <pc:sldMk cId="4018139490" sldId="4289"/>
        </pc:sldMkLst>
        <pc:spChg chg="mod">
          <ac:chgData name="Claire Mitchell" userId="38a87b1c-c224-42bf-9cd2-7429af2d9573" providerId="ADAL" clId="{730546BF-EB69-415B-8D14-27C4514E4D0B}" dt="2023-05-20T20:15:30.681" v="702" actId="20577"/>
          <ac:spMkLst>
            <pc:docMk/>
            <pc:sldMk cId="4018139490" sldId="4289"/>
            <ac:spMk id="2" creationId="{2B9B0EE9-D994-4B51-8872-F2629C18DD32}"/>
          </ac:spMkLst>
        </pc:spChg>
      </pc:sldChg>
      <pc:sldChg chg="modSp add mod">
        <pc:chgData name="Claire Mitchell" userId="38a87b1c-c224-42bf-9cd2-7429af2d9573" providerId="ADAL" clId="{730546BF-EB69-415B-8D14-27C4514E4D0B}" dt="2023-05-20T20:15:43.825" v="706" actId="20577"/>
        <pc:sldMkLst>
          <pc:docMk/>
          <pc:sldMk cId="1152796997" sldId="4292"/>
        </pc:sldMkLst>
        <pc:spChg chg="mod">
          <ac:chgData name="Claire Mitchell" userId="38a87b1c-c224-42bf-9cd2-7429af2d9573" providerId="ADAL" clId="{730546BF-EB69-415B-8D14-27C4514E4D0B}" dt="2023-05-20T20:15:43.825" v="706" actId="20577"/>
          <ac:spMkLst>
            <pc:docMk/>
            <pc:sldMk cId="1152796997" sldId="4292"/>
            <ac:spMk id="2" creationId="{450F551F-B07B-2D4F-8142-10F929701EF8}"/>
          </ac:spMkLst>
        </pc:spChg>
      </pc:sldChg>
      <pc:sldChg chg="modSp add mod">
        <pc:chgData name="Claire Mitchell" userId="38a87b1c-c224-42bf-9cd2-7429af2d9573" providerId="ADAL" clId="{730546BF-EB69-415B-8D14-27C4514E4D0B}" dt="2023-05-20T20:15:49.588" v="708" actId="20577"/>
        <pc:sldMkLst>
          <pc:docMk/>
          <pc:sldMk cId="3526520367" sldId="4293"/>
        </pc:sldMkLst>
        <pc:spChg chg="mod">
          <ac:chgData name="Claire Mitchell" userId="38a87b1c-c224-42bf-9cd2-7429af2d9573" providerId="ADAL" clId="{730546BF-EB69-415B-8D14-27C4514E4D0B}" dt="2023-05-20T20:15:49.588" v="708" actId="20577"/>
          <ac:spMkLst>
            <pc:docMk/>
            <pc:sldMk cId="3526520367" sldId="4293"/>
            <ac:spMk id="2" creationId="{2B9B0EE9-D994-4B51-8872-F2629C18DD32}"/>
          </ac:spMkLst>
        </pc:spChg>
      </pc:sldChg>
      <pc:sldChg chg="modSp add mod">
        <pc:chgData name="Claire Mitchell" userId="38a87b1c-c224-42bf-9cd2-7429af2d9573" providerId="ADAL" clId="{730546BF-EB69-415B-8D14-27C4514E4D0B}" dt="2023-05-20T20:16:01.700" v="712" actId="20577"/>
        <pc:sldMkLst>
          <pc:docMk/>
          <pc:sldMk cId="3851009182" sldId="4315"/>
        </pc:sldMkLst>
        <pc:spChg chg="mod">
          <ac:chgData name="Claire Mitchell" userId="38a87b1c-c224-42bf-9cd2-7429af2d9573" providerId="ADAL" clId="{730546BF-EB69-415B-8D14-27C4514E4D0B}" dt="2023-05-20T20:16:01.700" v="712" actId="20577"/>
          <ac:spMkLst>
            <pc:docMk/>
            <pc:sldMk cId="3851009182" sldId="4315"/>
            <ac:spMk id="2" creationId="{8BA7D12A-DA92-FDBD-BE4C-0D869D9861BB}"/>
          </ac:spMkLst>
        </pc:spChg>
        <pc:spChg chg="mod">
          <ac:chgData name="Claire Mitchell" userId="38a87b1c-c224-42bf-9cd2-7429af2d9573" providerId="ADAL" clId="{730546BF-EB69-415B-8D14-27C4514E4D0B}" dt="2023-05-20T19:07:14.900" v="308"/>
          <ac:spMkLst>
            <pc:docMk/>
            <pc:sldMk cId="3851009182" sldId="4315"/>
            <ac:spMk id="3" creationId="{73F9C262-E54A-9D3B-1392-BE6B06C007CF}"/>
          </ac:spMkLst>
        </pc:spChg>
      </pc:sldChg>
      <pc:sldChg chg="addSp modSp add mod">
        <pc:chgData name="Claire Mitchell" userId="38a87b1c-c224-42bf-9cd2-7429af2d9573" providerId="ADAL" clId="{730546BF-EB69-415B-8D14-27C4514E4D0B}" dt="2023-05-20T19:15:16.525" v="400" actId="1076"/>
        <pc:sldMkLst>
          <pc:docMk/>
          <pc:sldMk cId="772818779" sldId="4323"/>
        </pc:sldMkLst>
        <pc:spChg chg="mod">
          <ac:chgData name="Claire Mitchell" userId="38a87b1c-c224-42bf-9cd2-7429af2d9573" providerId="ADAL" clId="{730546BF-EB69-415B-8D14-27C4514E4D0B}" dt="2023-05-20T19:14:33.310" v="339" actId="20577"/>
          <ac:spMkLst>
            <pc:docMk/>
            <pc:sldMk cId="772818779" sldId="4323"/>
            <ac:spMk id="2" creationId="{640E3DD7-75BF-9333-6769-9BCBE12951FB}"/>
          </ac:spMkLst>
        </pc:spChg>
        <pc:spChg chg="add mod">
          <ac:chgData name="Claire Mitchell" userId="38a87b1c-c224-42bf-9cd2-7429af2d9573" providerId="ADAL" clId="{730546BF-EB69-415B-8D14-27C4514E4D0B}" dt="2023-05-20T19:15:16.525" v="400" actId="1076"/>
          <ac:spMkLst>
            <pc:docMk/>
            <pc:sldMk cId="772818779" sldId="4323"/>
            <ac:spMk id="3" creationId="{F2C0C5BE-C1EA-7C10-4E55-26EF68A941C7}"/>
          </ac:spMkLst>
        </pc:spChg>
      </pc:sldChg>
      <pc:sldChg chg="modSp add mod">
        <pc:chgData name="Claire Mitchell" userId="38a87b1c-c224-42bf-9cd2-7429af2d9573" providerId="ADAL" clId="{730546BF-EB69-415B-8D14-27C4514E4D0B}" dt="2023-05-20T20:15:35.950" v="704" actId="20577"/>
        <pc:sldMkLst>
          <pc:docMk/>
          <pc:sldMk cId="2959314785" sldId="4349"/>
        </pc:sldMkLst>
        <pc:spChg chg="mod">
          <ac:chgData name="Claire Mitchell" userId="38a87b1c-c224-42bf-9cd2-7429af2d9573" providerId="ADAL" clId="{730546BF-EB69-415B-8D14-27C4514E4D0B}" dt="2023-05-20T20:15:35.950" v="704" actId="20577"/>
          <ac:spMkLst>
            <pc:docMk/>
            <pc:sldMk cId="2959314785" sldId="4349"/>
            <ac:spMk id="2" creationId="{B6B644F7-4560-1957-CB2D-EAA0CC2B305E}"/>
          </ac:spMkLst>
        </pc:spChg>
      </pc:sldChg>
      <pc:sldChg chg="modSp add mod">
        <pc:chgData name="Claire Mitchell" userId="38a87b1c-c224-42bf-9cd2-7429af2d9573" providerId="ADAL" clId="{730546BF-EB69-415B-8D14-27C4514E4D0B}" dt="2023-05-20T20:15:55.842" v="710" actId="20577"/>
        <pc:sldMkLst>
          <pc:docMk/>
          <pc:sldMk cId="2000954392" sldId="4350"/>
        </pc:sldMkLst>
        <pc:spChg chg="mod">
          <ac:chgData name="Claire Mitchell" userId="38a87b1c-c224-42bf-9cd2-7429af2d9573" providerId="ADAL" clId="{730546BF-EB69-415B-8D14-27C4514E4D0B}" dt="2023-05-20T20:15:55.842" v="710" actId="20577"/>
          <ac:spMkLst>
            <pc:docMk/>
            <pc:sldMk cId="2000954392" sldId="4350"/>
            <ac:spMk id="2" creationId="{2B9B0EE9-D994-4B51-8872-F2629C18DD32}"/>
          </ac:spMkLst>
        </pc:spChg>
      </pc:sldChg>
      <pc:sldChg chg="del">
        <pc:chgData name="Claire Mitchell" userId="38a87b1c-c224-42bf-9cd2-7429af2d9573" providerId="ADAL" clId="{730546BF-EB69-415B-8D14-27C4514E4D0B}" dt="2023-05-20T18:47:38.693" v="39" actId="47"/>
        <pc:sldMkLst>
          <pc:docMk/>
          <pc:sldMk cId="2323427648" sldId="4451"/>
        </pc:sldMkLst>
      </pc:sldChg>
      <pc:sldChg chg="modSp new mod">
        <pc:chgData name="Claire Mitchell" userId="38a87b1c-c224-42bf-9cd2-7429af2d9573" providerId="ADAL" clId="{730546BF-EB69-415B-8D14-27C4514E4D0B}" dt="2023-05-20T18:46:05.539" v="34" actId="255"/>
        <pc:sldMkLst>
          <pc:docMk/>
          <pc:sldMk cId="2771372381" sldId="4452"/>
        </pc:sldMkLst>
        <pc:spChg chg="mod">
          <ac:chgData name="Claire Mitchell" userId="38a87b1c-c224-42bf-9cd2-7429af2d9573" providerId="ADAL" clId="{730546BF-EB69-415B-8D14-27C4514E4D0B}" dt="2023-05-20T18:46:05.539" v="34" actId="255"/>
          <ac:spMkLst>
            <pc:docMk/>
            <pc:sldMk cId="2771372381" sldId="4452"/>
            <ac:spMk id="4" creationId="{9C0F4EA1-2CC1-AC31-C095-A2518AE715E8}"/>
          </ac:spMkLst>
        </pc:spChg>
      </pc:sldChg>
      <pc:sldChg chg="modSp add mod">
        <pc:chgData name="Claire Mitchell" userId="38a87b1c-c224-42bf-9cd2-7429af2d9573" providerId="ADAL" clId="{730546BF-EB69-415B-8D14-27C4514E4D0B}" dt="2023-05-20T19:02:13.451" v="303" actId="20577"/>
        <pc:sldMkLst>
          <pc:docMk/>
          <pc:sldMk cId="713884934" sldId="4453"/>
        </pc:sldMkLst>
        <pc:spChg chg="mod">
          <ac:chgData name="Claire Mitchell" userId="38a87b1c-c224-42bf-9cd2-7429af2d9573" providerId="ADAL" clId="{730546BF-EB69-415B-8D14-27C4514E4D0B}" dt="2023-05-20T19:02:13.451" v="303" actId="20577"/>
          <ac:spMkLst>
            <pc:docMk/>
            <pc:sldMk cId="713884934" sldId="4453"/>
            <ac:spMk id="2" creationId="{F5D58EF9-B4D5-0C43-ADD9-37A9A5BE8F94}"/>
          </ac:spMkLst>
        </pc:spChg>
      </pc:sldChg>
      <pc:sldChg chg="modSp add mod delCm">
        <pc:chgData name="Claire Mitchell" userId="38a87b1c-c224-42bf-9cd2-7429af2d9573" providerId="ADAL" clId="{730546BF-EB69-415B-8D14-27C4514E4D0B}" dt="2023-05-20T20:16:16.911" v="714" actId="20577"/>
        <pc:sldMkLst>
          <pc:docMk/>
          <pc:sldMk cId="3105873342" sldId="4588"/>
        </pc:sldMkLst>
        <pc:spChg chg="mod">
          <ac:chgData name="Claire Mitchell" userId="38a87b1c-c224-42bf-9cd2-7429af2d9573" providerId="ADAL" clId="{730546BF-EB69-415B-8D14-27C4514E4D0B}" dt="2023-05-20T19:12:24.200" v="309"/>
          <ac:spMkLst>
            <pc:docMk/>
            <pc:sldMk cId="3105873342" sldId="4588"/>
            <ac:spMk id="3" creationId="{DDDAAB14-613C-6871-4580-24A7050CF56E}"/>
          </ac:spMkLst>
        </pc:spChg>
        <pc:spChg chg="mod">
          <ac:chgData name="Claire Mitchell" userId="38a87b1c-c224-42bf-9cd2-7429af2d9573" providerId="ADAL" clId="{730546BF-EB69-415B-8D14-27C4514E4D0B}" dt="2023-05-20T19:13:21.365" v="336" actId="20577"/>
          <ac:spMkLst>
            <pc:docMk/>
            <pc:sldMk cId="3105873342" sldId="4588"/>
            <ac:spMk id="4" creationId="{58A322E6-3A18-99FA-CFD4-C4856D9C4D12}"/>
          </ac:spMkLst>
        </pc:spChg>
        <pc:spChg chg="mod">
          <ac:chgData name="Claire Mitchell" userId="38a87b1c-c224-42bf-9cd2-7429af2d9573" providerId="ADAL" clId="{730546BF-EB69-415B-8D14-27C4514E4D0B}" dt="2023-05-20T20:16:16.911" v="714" actId="20577"/>
          <ac:spMkLst>
            <pc:docMk/>
            <pc:sldMk cId="3105873342" sldId="4588"/>
            <ac:spMk id="9" creationId="{8B849781-8A74-053A-58BF-EAC0B90C0380}"/>
          </ac:spMkLst>
        </pc:spChg>
        <pc:extLst>
          <p:ext xmlns:p="http://schemas.openxmlformats.org/presentationml/2006/main" uri="{D6D511B9-2390-475A-947B-AFAB55BFBCF1}">
            <pc226:cmChg xmlns:pc226="http://schemas.microsoft.com/office/powerpoint/2022/06/main/command" chg="del">
              <pc226:chgData name="Claire Mitchell" userId="38a87b1c-c224-42bf-9cd2-7429af2d9573" providerId="ADAL" clId="{730546BF-EB69-415B-8D14-27C4514E4D0B}" dt="2023-05-20T19:13:04.769" v="334"/>
              <pc2:cmMkLst xmlns:pc2="http://schemas.microsoft.com/office/powerpoint/2019/9/main/command">
                <pc:docMk/>
                <pc:sldMk cId="3105873342" sldId="4588"/>
                <pc2:cmMk id="{97E68239-7725-4CCC-B6A2-84C49BBD11D4}"/>
              </pc2:cmMkLst>
            </pc226:cmChg>
          </p:ext>
        </pc:extLst>
      </pc:sldChg>
      <pc:sldChg chg="modSp add mod">
        <pc:chgData name="Claire Mitchell" userId="38a87b1c-c224-42bf-9cd2-7429af2d9573" providerId="ADAL" clId="{730546BF-EB69-415B-8D14-27C4514E4D0B}" dt="2023-05-20T20:16:21.714" v="716" actId="20577"/>
        <pc:sldMkLst>
          <pc:docMk/>
          <pc:sldMk cId="242538082" sldId="4589"/>
        </pc:sldMkLst>
        <pc:spChg chg="mod">
          <ac:chgData name="Claire Mitchell" userId="38a87b1c-c224-42bf-9cd2-7429af2d9573" providerId="ADAL" clId="{730546BF-EB69-415B-8D14-27C4514E4D0B}" dt="2023-05-20T19:12:24.200" v="309"/>
          <ac:spMkLst>
            <pc:docMk/>
            <pc:sldMk cId="242538082" sldId="4589"/>
            <ac:spMk id="3" creationId="{39AD0F18-9351-7551-4DB3-E3095053EC89}"/>
          </ac:spMkLst>
        </pc:spChg>
        <pc:spChg chg="mod">
          <ac:chgData name="Claire Mitchell" userId="38a87b1c-c224-42bf-9cd2-7429af2d9573" providerId="ADAL" clId="{730546BF-EB69-415B-8D14-27C4514E4D0B}" dt="2023-05-20T20:16:21.714" v="716" actId="20577"/>
          <ac:spMkLst>
            <pc:docMk/>
            <pc:sldMk cId="242538082" sldId="4589"/>
            <ac:spMk id="20" creationId="{6105DE85-4DCF-EBF9-A4D7-B5A3FE301617}"/>
          </ac:spMkLst>
        </pc:spChg>
      </pc:sldChg>
      <pc:sldChg chg="add">
        <pc:chgData name="Claire Mitchell" userId="38a87b1c-c224-42bf-9cd2-7429af2d9573" providerId="ADAL" clId="{730546BF-EB69-415B-8D14-27C4514E4D0B}" dt="2023-05-20T19:12:24.200" v="309"/>
        <pc:sldMkLst>
          <pc:docMk/>
          <pc:sldMk cId="3003864826" sldId="4591"/>
        </pc:sldMkLst>
      </pc:sldChg>
      <pc:sldChg chg="add">
        <pc:chgData name="Claire Mitchell" userId="38a87b1c-c224-42bf-9cd2-7429af2d9573" providerId="ADAL" clId="{730546BF-EB69-415B-8D14-27C4514E4D0B}" dt="2023-05-20T19:12:24.200" v="309"/>
        <pc:sldMkLst>
          <pc:docMk/>
          <pc:sldMk cId="617761263" sldId="4592"/>
        </pc:sldMkLst>
      </pc:sldChg>
      <pc:sldChg chg="modSp add mod">
        <pc:chgData name="Claire Mitchell" userId="38a87b1c-c224-42bf-9cd2-7429af2d9573" providerId="ADAL" clId="{730546BF-EB69-415B-8D14-27C4514E4D0B}" dt="2023-05-20T20:16:33.644" v="718" actId="20577"/>
        <pc:sldMkLst>
          <pc:docMk/>
          <pc:sldMk cId="3651759095" sldId="4593"/>
        </pc:sldMkLst>
        <pc:spChg chg="mod">
          <ac:chgData name="Claire Mitchell" userId="38a87b1c-c224-42bf-9cd2-7429af2d9573" providerId="ADAL" clId="{730546BF-EB69-415B-8D14-27C4514E4D0B}" dt="2023-05-20T20:16:33.644" v="718" actId="20577"/>
          <ac:spMkLst>
            <pc:docMk/>
            <pc:sldMk cId="3651759095" sldId="4593"/>
            <ac:spMk id="2" creationId="{C09CAAFA-66D0-C39F-0CF3-436576F9A09A}"/>
          </ac:spMkLst>
        </pc:spChg>
        <pc:spChg chg="mod">
          <ac:chgData name="Claire Mitchell" userId="38a87b1c-c224-42bf-9cd2-7429af2d9573" providerId="ADAL" clId="{730546BF-EB69-415B-8D14-27C4514E4D0B}" dt="2023-05-20T19:12:24.200" v="309"/>
          <ac:spMkLst>
            <pc:docMk/>
            <pc:sldMk cId="3651759095" sldId="4593"/>
            <ac:spMk id="3" creationId="{50EB7002-B0CA-752E-38E5-77B297AC6F2D}"/>
          </ac:spMkLst>
        </pc:spChg>
      </pc:sldChg>
      <pc:sldChg chg="add del">
        <pc:chgData name="Claire Mitchell" userId="38a87b1c-c224-42bf-9cd2-7429af2d9573" providerId="ADAL" clId="{730546BF-EB69-415B-8D14-27C4514E4D0B}" dt="2023-05-20T19:13:37.223" v="337" actId="47"/>
        <pc:sldMkLst>
          <pc:docMk/>
          <pc:sldMk cId="984507108" sldId="4595"/>
        </pc:sldMkLst>
      </pc:sldChg>
      <pc:sldChg chg="add del">
        <pc:chgData name="Claire Mitchell" userId="38a87b1c-c224-42bf-9cd2-7429af2d9573" providerId="ADAL" clId="{730546BF-EB69-415B-8D14-27C4514E4D0B}" dt="2023-05-20T19:12:53.885" v="333" actId="47"/>
        <pc:sldMkLst>
          <pc:docMk/>
          <pc:sldMk cId="2995788285" sldId="4597"/>
        </pc:sldMkLst>
      </pc:sldChg>
      <pc:sldChg chg="addSp modSp add mod">
        <pc:chgData name="Claire Mitchell" userId="38a87b1c-c224-42bf-9cd2-7429af2d9573" providerId="ADAL" clId="{730546BF-EB69-415B-8D14-27C4514E4D0B}" dt="2023-05-20T19:15:58.674" v="457" actId="20577"/>
        <pc:sldMkLst>
          <pc:docMk/>
          <pc:sldMk cId="3128615751" sldId="4598"/>
        </pc:sldMkLst>
        <pc:spChg chg="mod">
          <ac:chgData name="Claire Mitchell" userId="38a87b1c-c224-42bf-9cd2-7429af2d9573" providerId="ADAL" clId="{730546BF-EB69-415B-8D14-27C4514E4D0B}" dt="2023-05-20T19:15:24.162" v="401" actId="20577"/>
          <ac:spMkLst>
            <pc:docMk/>
            <pc:sldMk cId="3128615751" sldId="4598"/>
            <ac:spMk id="2" creationId="{640E3DD7-75BF-9333-6769-9BCBE12951FB}"/>
          </ac:spMkLst>
        </pc:spChg>
        <pc:spChg chg="add mod">
          <ac:chgData name="Claire Mitchell" userId="38a87b1c-c224-42bf-9cd2-7429af2d9573" providerId="ADAL" clId="{730546BF-EB69-415B-8D14-27C4514E4D0B}" dt="2023-05-20T19:15:58.674" v="457" actId="20577"/>
          <ac:spMkLst>
            <pc:docMk/>
            <pc:sldMk cId="3128615751" sldId="4598"/>
            <ac:spMk id="3" creationId="{47A9A032-7161-C57B-C961-11857E61E612}"/>
          </ac:spMkLst>
        </pc:spChg>
      </pc:sldChg>
      <pc:sldChg chg="modSp add mod">
        <pc:chgData name="Claire Mitchell" userId="38a87b1c-c224-42bf-9cd2-7429af2d9573" providerId="ADAL" clId="{730546BF-EB69-415B-8D14-27C4514E4D0B}" dt="2023-05-20T19:18:28.066" v="501" actId="5793"/>
        <pc:sldMkLst>
          <pc:docMk/>
          <pc:sldMk cId="1317983228" sldId="4599"/>
        </pc:sldMkLst>
        <pc:spChg chg="mod">
          <ac:chgData name="Claire Mitchell" userId="38a87b1c-c224-42bf-9cd2-7429af2d9573" providerId="ADAL" clId="{730546BF-EB69-415B-8D14-27C4514E4D0B}" dt="2023-05-20T19:18:28.066" v="501" actId="5793"/>
          <ac:spMkLst>
            <pc:docMk/>
            <pc:sldMk cId="1317983228" sldId="4599"/>
            <ac:spMk id="2" creationId="{4A717461-6BF0-E140-90DB-6EE70D4CEC51}"/>
          </ac:spMkLst>
        </pc:spChg>
      </pc:sldChg>
      <pc:sldChg chg="modSp new mod">
        <pc:chgData name="Claire Mitchell" userId="38a87b1c-c224-42bf-9cd2-7429af2d9573" providerId="ADAL" clId="{730546BF-EB69-415B-8D14-27C4514E4D0B}" dt="2023-05-20T19:18:46.681" v="521" actId="20577"/>
        <pc:sldMkLst>
          <pc:docMk/>
          <pc:sldMk cId="1641531542" sldId="4600"/>
        </pc:sldMkLst>
        <pc:spChg chg="mod">
          <ac:chgData name="Claire Mitchell" userId="38a87b1c-c224-42bf-9cd2-7429af2d9573" providerId="ADAL" clId="{730546BF-EB69-415B-8D14-27C4514E4D0B}" dt="2023-05-20T19:18:46.681" v="521" actId="20577"/>
          <ac:spMkLst>
            <pc:docMk/>
            <pc:sldMk cId="1641531542" sldId="4600"/>
            <ac:spMk id="2" creationId="{2D83AC87-7242-282B-B945-F9100E6D6006}"/>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abry Pro" panose="020D0503040002040303" charset="0"/>
                <a:ea typeface="+mn-ea"/>
                <a:cs typeface="+mn-cs"/>
              </a:defRPr>
            </a:pPr>
            <a:r>
              <a:rPr lang="en-GB"/>
              <a:t>Gender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abry Pro" panose="020D0503040002040303" charset="0"/>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Sheet1!$U$8:$U$9</c:f>
              <c:strCache>
                <c:ptCount val="2"/>
                <c:pt idx="0">
                  <c:v>Female (n=3487)</c:v>
                </c:pt>
                <c:pt idx="1">
                  <c:v>Male (n=3951)</c:v>
                </c:pt>
              </c:strCache>
            </c:strRef>
          </c:cat>
          <c:val>
            <c:numRef>
              <c:f>Sheet1!$V$8:$V$9</c:f>
              <c:numCache>
                <c:formatCode>General</c:formatCode>
                <c:ptCount val="2"/>
                <c:pt idx="0">
                  <c:v>5.26</c:v>
                </c:pt>
                <c:pt idx="1">
                  <c:v>5.69</c:v>
                </c:pt>
              </c:numCache>
            </c:numRef>
          </c:val>
          <c:extLst>
            <c:ext xmlns:c16="http://schemas.microsoft.com/office/drawing/2014/chart" uri="{C3380CC4-5D6E-409C-BE32-E72D297353CC}">
              <c16:uniqueId val="{00000000-416C-4577-8320-C44C03FA007E}"/>
            </c:ext>
          </c:extLst>
        </c:ser>
        <c:dLbls>
          <c:showLegendKey val="0"/>
          <c:showVal val="0"/>
          <c:showCatName val="0"/>
          <c:showSerName val="0"/>
          <c:showPercent val="0"/>
          <c:showBubbleSize val="0"/>
        </c:dLbls>
        <c:gapWidth val="219"/>
        <c:overlap val="-27"/>
        <c:axId val="1352939599"/>
        <c:axId val="1352944591"/>
      </c:barChart>
      <c:catAx>
        <c:axId val="13529395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abry Pro" panose="020D0503040002040303" charset="0"/>
                <a:ea typeface="+mn-ea"/>
                <a:cs typeface="+mn-cs"/>
              </a:defRPr>
            </a:pPr>
            <a:endParaRPr lang="en-US"/>
          </a:p>
        </c:txPr>
        <c:crossAx val="1352944591"/>
        <c:crosses val="autoZero"/>
        <c:auto val="1"/>
        <c:lblAlgn val="ctr"/>
        <c:lblOffset val="100"/>
        <c:noMultiLvlLbl val="0"/>
      </c:catAx>
      <c:valAx>
        <c:axId val="1352944591"/>
        <c:scaling>
          <c:orientation val="minMax"/>
          <c:max val="6"/>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abry Pro" panose="020D0503040002040303" charset="0"/>
                <a:ea typeface="+mn-ea"/>
                <a:cs typeface="+mn-cs"/>
              </a:defRPr>
            </a:pPr>
            <a:endParaRPr lang="en-US"/>
          </a:p>
        </c:txPr>
        <c:crossAx val="1352939599"/>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abry Pro" panose="020D0503040002040303"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abry Pro" panose="020D0503040002040303" charset="0"/>
                <a:ea typeface="+mn-ea"/>
                <a:cs typeface="+mn-cs"/>
              </a:defRPr>
            </a:pPr>
            <a:r>
              <a:rPr lang="en-GB"/>
              <a:t>Age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abry Pro" panose="020D0503040002040303" charset="0"/>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Sheet1!$U$15:$U$18</c:f>
              <c:strCache>
                <c:ptCount val="4"/>
                <c:pt idx="0">
                  <c:v>Under 20 (n=1235)</c:v>
                </c:pt>
                <c:pt idx="1">
                  <c:v>20-29 (n=5602)</c:v>
                </c:pt>
                <c:pt idx="2">
                  <c:v>30-39 (n=498)</c:v>
                </c:pt>
                <c:pt idx="3">
                  <c:v>40+ (n=143)</c:v>
                </c:pt>
              </c:strCache>
            </c:strRef>
          </c:cat>
          <c:val>
            <c:numRef>
              <c:f>Sheet1!$V$15:$V$18</c:f>
              <c:numCache>
                <c:formatCode>General</c:formatCode>
                <c:ptCount val="4"/>
                <c:pt idx="0">
                  <c:v>5.23</c:v>
                </c:pt>
                <c:pt idx="1">
                  <c:v>5.6</c:v>
                </c:pt>
                <c:pt idx="2">
                  <c:v>5.26</c:v>
                </c:pt>
                <c:pt idx="3">
                  <c:v>4.6100000000000003</c:v>
                </c:pt>
              </c:numCache>
            </c:numRef>
          </c:val>
          <c:extLst>
            <c:ext xmlns:c16="http://schemas.microsoft.com/office/drawing/2014/chart" uri="{C3380CC4-5D6E-409C-BE32-E72D297353CC}">
              <c16:uniqueId val="{00000000-569E-4069-A85A-2219B3B24BA5}"/>
            </c:ext>
          </c:extLst>
        </c:ser>
        <c:dLbls>
          <c:showLegendKey val="0"/>
          <c:showVal val="0"/>
          <c:showCatName val="0"/>
          <c:showSerName val="0"/>
          <c:showPercent val="0"/>
          <c:showBubbleSize val="0"/>
        </c:dLbls>
        <c:gapWidth val="219"/>
        <c:overlap val="-27"/>
        <c:axId val="94790575"/>
        <c:axId val="94795983"/>
      </c:barChart>
      <c:catAx>
        <c:axId val="947905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abry Pro" panose="020D0503040002040303" charset="0"/>
                <a:ea typeface="+mn-ea"/>
                <a:cs typeface="+mn-cs"/>
              </a:defRPr>
            </a:pPr>
            <a:endParaRPr lang="en-US"/>
          </a:p>
        </c:txPr>
        <c:crossAx val="94795983"/>
        <c:crosses val="autoZero"/>
        <c:auto val="1"/>
        <c:lblAlgn val="ctr"/>
        <c:lblOffset val="100"/>
        <c:noMultiLvlLbl val="0"/>
      </c:catAx>
      <c:valAx>
        <c:axId val="94795983"/>
        <c:scaling>
          <c:orientation val="minMax"/>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abry Pro" panose="020D0503040002040303" charset="0"/>
                <a:ea typeface="+mn-ea"/>
                <a:cs typeface="+mn-cs"/>
              </a:defRPr>
            </a:pPr>
            <a:endParaRPr lang="en-US"/>
          </a:p>
        </c:txPr>
        <c:crossAx val="94790575"/>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abry Pro" panose="020D0503040002040303"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abry Pro" panose="020D0503040002040303" charset="0"/>
                <a:ea typeface="+mn-ea"/>
                <a:cs typeface="+mn-cs"/>
              </a:defRPr>
            </a:pPr>
            <a:r>
              <a:rPr lang="en-GB"/>
              <a:t>Ethnicity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abry Pro" panose="020D0503040002040303" charset="0"/>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Sheet1!$U$39:$U$42</c:f>
              <c:strCache>
                <c:ptCount val="4"/>
                <c:pt idx="0">
                  <c:v>Asian (n=2188)</c:v>
                </c:pt>
                <c:pt idx="1">
                  <c:v>Black (n=686)</c:v>
                </c:pt>
                <c:pt idx="2">
                  <c:v>Mixed (n=355)</c:v>
                </c:pt>
                <c:pt idx="3">
                  <c:v>White (n=4024)</c:v>
                </c:pt>
              </c:strCache>
            </c:strRef>
          </c:cat>
          <c:val>
            <c:numRef>
              <c:f>Sheet1!$V$39:$V$42</c:f>
              <c:numCache>
                <c:formatCode>General</c:formatCode>
                <c:ptCount val="4"/>
                <c:pt idx="0">
                  <c:v>5.56</c:v>
                </c:pt>
                <c:pt idx="1">
                  <c:v>4.57</c:v>
                </c:pt>
                <c:pt idx="2">
                  <c:v>5.54</c:v>
                </c:pt>
                <c:pt idx="3">
                  <c:v>5.62</c:v>
                </c:pt>
              </c:numCache>
            </c:numRef>
          </c:val>
          <c:extLst>
            <c:ext xmlns:c16="http://schemas.microsoft.com/office/drawing/2014/chart" uri="{C3380CC4-5D6E-409C-BE32-E72D297353CC}">
              <c16:uniqueId val="{00000000-7908-4A95-9F06-E6A463FA4237}"/>
            </c:ext>
          </c:extLst>
        </c:ser>
        <c:dLbls>
          <c:showLegendKey val="0"/>
          <c:showVal val="0"/>
          <c:showCatName val="0"/>
          <c:showSerName val="0"/>
          <c:showPercent val="0"/>
          <c:showBubbleSize val="0"/>
        </c:dLbls>
        <c:gapWidth val="219"/>
        <c:overlap val="-27"/>
        <c:axId val="53260399"/>
        <c:axId val="53268719"/>
      </c:barChart>
      <c:catAx>
        <c:axId val="532603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abry Pro" panose="020D0503040002040303" charset="0"/>
                <a:ea typeface="+mn-ea"/>
                <a:cs typeface="+mn-cs"/>
              </a:defRPr>
            </a:pPr>
            <a:endParaRPr lang="en-US"/>
          </a:p>
        </c:txPr>
        <c:crossAx val="53268719"/>
        <c:crosses val="autoZero"/>
        <c:auto val="1"/>
        <c:lblAlgn val="ctr"/>
        <c:lblOffset val="100"/>
        <c:noMultiLvlLbl val="0"/>
      </c:catAx>
      <c:valAx>
        <c:axId val="532687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abry Pro" panose="020D0503040002040303" charset="0"/>
                <a:ea typeface="+mn-ea"/>
                <a:cs typeface="+mn-cs"/>
              </a:defRPr>
            </a:pPr>
            <a:endParaRPr lang="en-US"/>
          </a:p>
        </c:txPr>
        <c:crossAx val="5326039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abry Pro" panose="020D0503040002040303"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E0A-184C-B68A-0F10BA72925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E0A-184C-B68A-0F10BA72925A}"/>
              </c:ext>
            </c:extLst>
          </c:dPt>
          <c:dLbls>
            <c:dLbl>
              <c:idx val="0"/>
              <c:layout>
                <c:manualLayout>
                  <c:x val="-0.1609134072822318"/>
                  <c:y val="1.999482327022766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E0A-184C-B68A-0F10BA72925A}"/>
                </c:ext>
              </c:extLst>
            </c:dLbl>
            <c:dLbl>
              <c:idx val="1"/>
              <c:layout>
                <c:manualLayout>
                  <c:x val="0.16177990457200661"/>
                  <c:y val="-2.305653981708888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E0A-184C-B68A-0F10BA72925A}"/>
                </c:ext>
              </c:extLst>
            </c:dLbl>
            <c:spPr>
              <a:noFill/>
              <a:ln>
                <a:noFill/>
              </a:ln>
              <a:effectLst/>
            </c:spPr>
            <c:txPr>
              <a:bodyPr rot="0" spcFirstLastPara="1" vertOverflow="ellipsis" vert="horz" wrap="square" anchor="ctr" anchorCtr="1"/>
              <a:lstStyle/>
              <a:p>
                <a:pPr>
                  <a:defRPr sz="1200" b="0" i="0" u="none" strike="noStrike" kern="1200" baseline="0">
                    <a:solidFill>
                      <a:schemeClr val="bg2"/>
                    </a:solidFill>
                    <a:latin typeface="Mabry Pro" panose="020D0503040002040303"/>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Sheet1!$H$4:$H$5</c:f>
              <c:strCache>
                <c:ptCount val="2"/>
                <c:pt idx="0">
                  <c:v>Female</c:v>
                </c:pt>
                <c:pt idx="1">
                  <c:v>Male</c:v>
                </c:pt>
              </c:strCache>
            </c:strRef>
          </c:cat>
          <c:val>
            <c:numRef>
              <c:f>Sheet1!$I$4:$I$5</c:f>
              <c:numCache>
                <c:formatCode>General</c:formatCode>
                <c:ptCount val="2"/>
                <c:pt idx="0">
                  <c:v>1229</c:v>
                </c:pt>
                <c:pt idx="1">
                  <c:v>1366</c:v>
                </c:pt>
              </c:numCache>
            </c:numRef>
          </c:val>
          <c:extLst>
            <c:ext xmlns:c16="http://schemas.microsoft.com/office/drawing/2014/chart" uri="{C3380CC4-5D6E-409C-BE32-E72D297353CC}">
              <c16:uniqueId val="{00000004-9E0A-184C-B68A-0F10BA72925A}"/>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bg1"/>
                </a:solidFill>
                <a:latin typeface="Mabry Pro" panose="020D0503040002040303"/>
                <a:ea typeface="+mn-ea"/>
                <a:cs typeface="+mn-cs"/>
              </a:defRPr>
            </a:pPr>
            <a:endParaRPr lang="en-US"/>
          </a:p>
        </c:txPr>
      </c:legendEntry>
      <c:legendEntry>
        <c:idx val="1"/>
        <c:txPr>
          <a:bodyPr rot="0" spcFirstLastPara="1" vertOverflow="ellipsis" vert="horz" wrap="square" anchor="ctr" anchorCtr="1"/>
          <a:lstStyle/>
          <a:p>
            <a:pPr>
              <a:defRPr sz="1200" b="0" i="0" u="none" strike="noStrike" kern="1200" baseline="0">
                <a:solidFill>
                  <a:schemeClr val="bg1"/>
                </a:solidFill>
                <a:latin typeface="Mabry Pro" panose="020D0503040002040303"/>
                <a:ea typeface="+mn-ea"/>
                <a:cs typeface="+mn-cs"/>
              </a:defRPr>
            </a:pPr>
            <a:endParaRPr lang="en-US"/>
          </a:p>
        </c:txPr>
      </c:legendEntry>
      <c:layout>
        <c:manualLayout>
          <c:xMode val="edge"/>
          <c:yMode val="edge"/>
          <c:x val="0.31357133564106909"/>
          <c:y val="0.85982467669076956"/>
          <c:w val="0.32876500564264788"/>
          <c:h val="0.1251651707729873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abry Pro" panose="020D0503040002040303"/>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Mabry Pro" panose="020D0503040002040303"/>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61514254264146095"/>
          <c:y val="0.87108229109295188"/>
          <c:w val="0.34987706044357647"/>
          <c:h val="8.388725129831910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abry Pro" panose="020D0503040002040303"/>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Mabry Pro" panose="020D0503040002040303"/>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FE7-4FCB-8593-052002C2FFF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FE7-4FCB-8593-052002C2FFF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FE7-4FCB-8593-052002C2FFF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FE7-4FCB-8593-052002C2FFF1}"/>
              </c:ext>
            </c:extLst>
          </c:dPt>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abry Pro"/>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Sheet2!$N$13:$N$16</c:f>
              <c:strCache>
                <c:ptCount val="4"/>
                <c:pt idx="0">
                  <c:v>Under 20</c:v>
                </c:pt>
                <c:pt idx="1">
                  <c:v>20-29</c:v>
                </c:pt>
                <c:pt idx="2">
                  <c:v>30-39</c:v>
                </c:pt>
                <c:pt idx="3">
                  <c:v>40+</c:v>
                </c:pt>
              </c:strCache>
            </c:strRef>
          </c:cat>
          <c:val>
            <c:numRef>
              <c:f>Sheet2!$O$13:$O$16</c:f>
              <c:numCache>
                <c:formatCode>0.0%</c:formatCode>
                <c:ptCount val="4"/>
                <c:pt idx="0">
                  <c:v>0.16730716442492452</c:v>
                </c:pt>
                <c:pt idx="1">
                  <c:v>0.74567664013175949</c:v>
                </c:pt>
                <c:pt idx="2">
                  <c:v>6.7664013175953885E-2</c:v>
                </c:pt>
                <c:pt idx="3">
                  <c:v>1.9352182267362066E-2</c:v>
                </c:pt>
              </c:numCache>
            </c:numRef>
          </c:val>
          <c:extLst>
            <c:ext xmlns:c16="http://schemas.microsoft.com/office/drawing/2014/chart" uri="{C3380CC4-5D6E-409C-BE32-E72D297353CC}">
              <c16:uniqueId val="{00000008-EFE7-4FCB-8593-052002C2FFF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abry Pro"/>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abry Pro"/>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570-49C8-9EE4-B8874200634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570-49C8-9EE4-B8874200634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570-49C8-9EE4-B8874200634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570-49C8-9EE4-B88742006348}"/>
              </c:ext>
            </c:extLst>
          </c:dPt>
          <c:dPt>
            <c:idx val="4"/>
            <c:bubble3D val="0"/>
            <c:spPr>
              <a:solidFill>
                <a:srgbClr val="00B0F0"/>
              </a:solidFill>
              <a:ln w="19050">
                <a:solidFill>
                  <a:schemeClr val="lt1"/>
                </a:solidFill>
              </a:ln>
              <a:effectLst/>
            </c:spPr>
            <c:extLst>
              <c:ext xmlns:c16="http://schemas.microsoft.com/office/drawing/2014/chart" uri="{C3380CC4-5D6E-409C-BE32-E72D297353CC}">
                <c16:uniqueId val="{00000009-6570-49C8-9EE4-B88742006348}"/>
              </c:ext>
            </c:extLst>
          </c:dPt>
          <c:dLbls>
            <c:dLbl>
              <c:idx val="2"/>
              <c:layout>
                <c:manualLayout>
                  <c:x val="9.8480231401238918E-2"/>
                  <c:y val="-6.39267465410938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570-49C8-9EE4-B88742006348}"/>
                </c:ext>
              </c:extLst>
            </c:dLbl>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abry Pro"/>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bg1"/>
                  </a:solidFill>
                  <a:round/>
                </a:ln>
                <a:effectLst/>
              </c:spPr>
            </c:leaderLines>
            <c:extLst>
              <c:ext xmlns:c15="http://schemas.microsoft.com/office/drawing/2012/chart" uri="{CE6537A1-D6FC-4f65-9D91-7224C49458BB}"/>
            </c:extLst>
          </c:dLbls>
          <c:cat>
            <c:strRef>
              <c:f>Sheet2!$N$21:$N$25</c:f>
              <c:strCache>
                <c:ptCount val="5"/>
                <c:pt idx="0">
                  <c:v>Asian</c:v>
                </c:pt>
                <c:pt idx="1">
                  <c:v>Black</c:v>
                </c:pt>
                <c:pt idx="2">
                  <c:v>Mixed</c:v>
                </c:pt>
                <c:pt idx="3">
                  <c:v>Other</c:v>
                </c:pt>
                <c:pt idx="4">
                  <c:v>White</c:v>
                </c:pt>
              </c:strCache>
            </c:strRef>
          </c:cat>
          <c:val>
            <c:numRef>
              <c:f>Sheet2!$O$21:$O$25</c:f>
              <c:numCache>
                <c:formatCode>0.0%</c:formatCode>
                <c:ptCount val="5"/>
                <c:pt idx="0">
                  <c:v>0.29783145758989843</c:v>
                </c:pt>
                <c:pt idx="1">
                  <c:v>9.3604172385396645E-2</c:v>
                </c:pt>
                <c:pt idx="2">
                  <c:v>4.8037331869338458E-2</c:v>
                </c:pt>
                <c:pt idx="3">
                  <c:v>1.2764205325281362E-2</c:v>
                </c:pt>
                <c:pt idx="4">
                  <c:v>0.54776283283008509</c:v>
                </c:pt>
              </c:numCache>
            </c:numRef>
          </c:val>
          <c:extLst>
            <c:ext xmlns:c16="http://schemas.microsoft.com/office/drawing/2014/chart" uri="{C3380CC4-5D6E-409C-BE32-E72D297353CC}">
              <c16:uniqueId val="{0000000A-6570-49C8-9EE4-B88742006348}"/>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25505640032499538"/>
          <c:y val="0.84394958157033473"/>
          <c:w val="0.50115697069965937"/>
          <c:h val="0.1488524816870603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abry Pro"/>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abry Pro"/>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52D404-C097-4CA8-8B19-3D4DAF705666}" type="doc">
      <dgm:prSet loTypeId="urn:microsoft.com/office/officeart/2005/8/layout/vList5" loCatId="list" qsTypeId="urn:microsoft.com/office/officeart/2005/8/quickstyle/simple1" qsCatId="simple" csTypeId="urn:microsoft.com/office/officeart/2005/8/colors/accent1_3" csCatId="accent1" phldr="1"/>
      <dgm:spPr/>
      <dgm:t>
        <a:bodyPr/>
        <a:lstStyle/>
        <a:p>
          <a:endParaRPr lang="en-GB"/>
        </a:p>
      </dgm:t>
    </dgm:pt>
    <dgm:pt modelId="{49269B9C-2431-42D1-AFA9-9AC7F310A6F2}">
      <dgm:prSet phldrT="[Text]" custT="1"/>
      <dgm:spPr/>
      <dgm:t>
        <a:bodyPr/>
        <a:lstStyle/>
        <a:p>
          <a:r>
            <a:rPr lang="en-GB" sz="2000" kern="1200" spc="30" dirty="0">
              <a:solidFill>
                <a:schemeClr val="bg1"/>
              </a:solidFill>
              <a:latin typeface="Mabry Pro" panose="020D0503040002040303" pitchFamily="34" charset="0"/>
              <a:ea typeface="+mn-ea"/>
              <a:cs typeface="Arial" panose="020B0604020202020204" pitchFamily="34" charset="0"/>
            </a:rPr>
            <a:t>Leadership Agility</a:t>
          </a:r>
        </a:p>
      </dgm:t>
    </dgm:pt>
    <dgm:pt modelId="{C9D35BB2-AA31-48DB-9416-72E5EF107E4F}" type="parTrans" cxnId="{16BF4041-58A2-4A48-8F7E-04EE67E09196}">
      <dgm:prSet/>
      <dgm:spPr/>
      <dgm:t>
        <a:bodyPr/>
        <a:lstStyle/>
        <a:p>
          <a:endParaRPr lang="en-GB"/>
        </a:p>
      </dgm:t>
    </dgm:pt>
    <dgm:pt modelId="{8B1C3A0B-1CF4-4CC9-A46F-60D3F58CC276}" type="sibTrans" cxnId="{16BF4041-58A2-4A48-8F7E-04EE67E09196}">
      <dgm:prSet/>
      <dgm:spPr/>
      <dgm:t>
        <a:bodyPr/>
        <a:lstStyle/>
        <a:p>
          <a:endParaRPr lang="en-GB"/>
        </a:p>
      </dgm:t>
    </dgm:pt>
    <dgm:pt modelId="{B68C2BAC-35AE-41BC-9243-0DC506DDEC71}">
      <dgm:prSet phldrT="[Text]" custT="1"/>
      <dgm:spPr/>
      <dgm:t>
        <a:bodyPr/>
        <a:lstStyle/>
        <a:p>
          <a:pPr marL="0" indent="0">
            <a:buNone/>
          </a:pPr>
          <a:r>
            <a:rPr lang="en-GB" sz="1400" kern="1200" spc="30" dirty="0">
              <a:solidFill>
                <a:schemeClr val="tx1"/>
              </a:solidFill>
              <a:latin typeface="Mabry Pro" panose="020D0503040002040303" pitchFamily="34" charset="0"/>
              <a:ea typeface="+mn-ea"/>
              <a:cs typeface="Arial" panose="020B0604020202020204" pitchFamily="34" charset="0"/>
            </a:rPr>
            <a:t>A holistic approach to leading and</a:t>
          </a:r>
        </a:p>
      </dgm:t>
    </dgm:pt>
    <dgm:pt modelId="{60C232F3-E231-4BD3-B0BD-750EA5C28D6D}" type="parTrans" cxnId="{65E51828-7EF5-4626-A9E7-46C67ED9915B}">
      <dgm:prSet/>
      <dgm:spPr/>
      <dgm:t>
        <a:bodyPr/>
        <a:lstStyle/>
        <a:p>
          <a:endParaRPr lang="en-GB"/>
        </a:p>
      </dgm:t>
    </dgm:pt>
    <dgm:pt modelId="{27933AB0-1A33-471A-A840-F87E596DA83E}" type="sibTrans" cxnId="{65E51828-7EF5-4626-A9E7-46C67ED9915B}">
      <dgm:prSet/>
      <dgm:spPr/>
      <dgm:t>
        <a:bodyPr/>
        <a:lstStyle/>
        <a:p>
          <a:endParaRPr lang="en-GB"/>
        </a:p>
      </dgm:t>
    </dgm:pt>
    <dgm:pt modelId="{C639D7D2-C428-43B5-BE3B-4C8C8D13193A}">
      <dgm:prSet phldrT="[Text]" custT="1"/>
      <dgm:spPr/>
      <dgm:t>
        <a:bodyPr/>
        <a:lstStyle/>
        <a:p>
          <a:r>
            <a:rPr lang="en-GB" sz="2000" kern="1200" spc="30" dirty="0">
              <a:solidFill>
                <a:srgbClr val="FFFFFF"/>
              </a:solidFill>
              <a:latin typeface="Mabry Pro" panose="020D0503040002040303" pitchFamily="34" charset="0"/>
              <a:ea typeface="+mn-ea"/>
              <a:cs typeface="Arial" panose="020B0604020202020204" pitchFamily="34" charset="0"/>
            </a:rPr>
            <a:t>Cultural Agility</a:t>
          </a:r>
        </a:p>
      </dgm:t>
    </dgm:pt>
    <dgm:pt modelId="{212A9536-8033-4EE3-B4E0-E1839A678F94}" type="parTrans" cxnId="{E857F4E3-6274-438C-A802-7C6234B5C72E}">
      <dgm:prSet/>
      <dgm:spPr/>
      <dgm:t>
        <a:bodyPr/>
        <a:lstStyle/>
        <a:p>
          <a:endParaRPr lang="en-GB"/>
        </a:p>
      </dgm:t>
    </dgm:pt>
    <dgm:pt modelId="{6FA2B630-241E-484A-B7D9-64E4504D6DF6}" type="sibTrans" cxnId="{E857F4E3-6274-438C-A802-7C6234B5C72E}">
      <dgm:prSet/>
      <dgm:spPr/>
      <dgm:t>
        <a:bodyPr/>
        <a:lstStyle/>
        <a:p>
          <a:endParaRPr lang="en-GB"/>
        </a:p>
      </dgm:t>
    </dgm:pt>
    <dgm:pt modelId="{12E2F651-D08C-4622-99D7-B53600D8BE4B}">
      <dgm:prSet phldrT="[Text]" custT="1"/>
      <dgm:spPr/>
      <dgm:t>
        <a:bodyPr/>
        <a:lstStyle/>
        <a:p>
          <a:pPr marL="0" lvl="1" indent="0" algn="l" defTabSz="711200">
            <a:lnSpc>
              <a:spcPct val="90000"/>
            </a:lnSpc>
            <a:spcBef>
              <a:spcPct val="0"/>
            </a:spcBef>
            <a:spcAft>
              <a:spcPct val="15000"/>
            </a:spcAft>
            <a:buNone/>
          </a:pPr>
          <a:r>
            <a:rPr lang="en-GB" sz="1400" kern="1200" spc="30" dirty="0">
              <a:solidFill>
                <a:srgbClr val="545759"/>
              </a:solidFill>
              <a:latin typeface="Mabry Pro" panose="020D0503040002040303" pitchFamily="34" charset="0"/>
              <a:ea typeface="+mn-ea"/>
              <a:cs typeface="Arial" panose="020B0604020202020204" pitchFamily="34" charset="0"/>
            </a:rPr>
            <a:t>The ability to coach, build connections, shared clarity and commitment</a:t>
          </a:r>
        </a:p>
      </dgm:t>
    </dgm:pt>
    <dgm:pt modelId="{AF6027F4-B450-495D-A315-E3710BA42547}" type="parTrans" cxnId="{9DBA3783-8397-4892-8350-A8E1EF963675}">
      <dgm:prSet/>
      <dgm:spPr/>
      <dgm:t>
        <a:bodyPr/>
        <a:lstStyle/>
        <a:p>
          <a:endParaRPr lang="en-GB"/>
        </a:p>
      </dgm:t>
    </dgm:pt>
    <dgm:pt modelId="{8C86E826-4304-421A-BFA6-722CB7B22BE1}" type="sibTrans" cxnId="{9DBA3783-8397-4892-8350-A8E1EF963675}">
      <dgm:prSet/>
      <dgm:spPr/>
      <dgm:t>
        <a:bodyPr/>
        <a:lstStyle/>
        <a:p>
          <a:endParaRPr lang="en-GB"/>
        </a:p>
      </dgm:t>
    </dgm:pt>
    <dgm:pt modelId="{BF67E116-D1FF-4A12-BA0E-A11A8291EB91}">
      <dgm:prSet phldrT="[Text]" custT="1"/>
      <dgm:spPr/>
      <dgm:t>
        <a:bodyPr/>
        <a:lstStyle/>
        <a:p>
          <a:pPr marL="0" lvl="0" indent="0" algn="ctr" defTabSz="889000">
            <a:lnSpc>
              <a:spcPct val="90000"/>
            </a:lnSpc>
            <a:spcBef>
              <a:spcPct val="0"/>
            </a:spcBef>
            <a:spcAft>
              <a:spcPct val="35000"/>
            </a:spcAft>
            <a:buNone/>
          </a:pPr>
          <a:r>
            <a:rPr lang="en-GB" sz="2000" kern="1200" spc="30" dirty="0">
              <a:solidFill>
                <a:srgbClr val="FFFFFF"/>
              </a:solidFill>
              <a:latin typeface="Mabry Pro" panose="020D0503040002040303" pitchFamily="34" charset="0"/>
              <a:ea typeface="+mn-ea"/>
              <a:cs typeface="Arial" panose="020B0604020202020204" pitchFamily="34" charset="0"/>
            </a:rPr>
            <a:t>Business Agility</a:t>
          </a:r>
        </a:p>
      </dgm:t>
    </dgm:pt>
    <dgm:pt modelId="{6F78E484-4C41-4A13-B406-7D5981FF8475}" type="parTrans" cxnId="{348F6CA7-8776-44C7-9559-143647A77757}">
      <dgm:prSet/>
      <dgm:spPr/>
      <dgm:t>
        <a:bodyPr/>
        <a:lstStyle/>
        <a:p>
          <a:endParaRPr lang="en-GB"/>
        </a:p>
      </dgm:t>
    </dgm:pt>
    <dgm:pt modelId="{11C9BF7A-BC2C-4C47-9D07-17234A9D1A73}" type="sibTrans" cxnId="{348F6CA7-8776-44C7-9559-143647A77757}">
      <dgm:prSet/>
      <dgm:spPr/>
      <dgm:t>
        <a:bodyPr/>
        <a:lstStyle/>
        <a:p>
          <a:endParaRPr lang="en-GB"/>
        </a:p>
      </dgm:t>
    </dgm:pt>
    <dgm:pt modelId="{2CE009E3-1C09-4304-9DB1-2F6ED6A67605}">
      <dgm:prSet phldrT="[Text]" custT="1"/>
      <dgm:spPr/>
      <dgm:t>
        <a:bodyPr/>
        <a:lstStyle/>
        <a:p>
          <a:pPr marL="171450" lvl="1" indent="-171450" algn="l" defTabSz="711200">
            <a:lnSpc>
              <a:spcPct val="90000"/>
            </a:lnSpc>
            <a:spcBef>
              <a:spcPct val="0"/>
            </a:spcBef>
            <a:spcAft>
              <a:spcPct val="15000"/>
            </a:spcAft>
            <a:buNone/>
          </a:pPr>
          <a:r>
            <a:rPr lang="en-GB" sz="1400" kern="1200" spc="30" dirty="0">
              <a:solidFill>
                <a:srgbClr val="545759"/>
              </a:solidFill>
              <a:latin typeface="Mabry Pro" panose="020D0503040002040303" pitchFamily="34" charset="0"/>
              <a:ea typeface="+mn-ea"/>
              <a:cs typeface="Arial" panose="020B0604020202020204" pitchFamily="34" charset="0"/>
            </a:rPr>
            <a:t>Structural, physical and operational</a:t>
          </a:r>
        </a:p>
      </dgm:t>
    </dgm:pt>
    <dgm:pt modelId="{9B9D10D5-A1A4-4900-A178-05D95F181A89}" type="parTrans" cxnId="{72FBEBE8-26DC-4411-89F4-78F17CFD3CF1}">
      <dgm:prSet/>
      <dgm:spPr/>
      <dgm:t>
        <a:bodyPr/>
        <a:lstStyle/>
        <a:p>
          <a:endParaRPr lang="en-GB"/>
        </a:p>
      </dgm:t>
    </dgm:pt>
    <dgm:pt modelId="{EA2AF2C9-D7A5-41B1-89BA-E6C4B3388168}" type="sibTrans" cxnId="{72FBEBE8-26DC-4411-89F4-78F17CFD3CF1}">
      <dgm:prSet/>
      <dgm:spPr/>
      <dgm:t>
        <a:bodyPr/>
        <a:lstStyle/>
        <a:p>
          <a:endParaRPr lang="en-GB"/>
        </a:p>
      </dgm:t>
    </dgm:pt>
    <dgm:pt modelId="{F0F791DA-834A-47E7-A3BB-5B538D75FB23}">
      <dgm:prSet phldrT="[Text]" custT="1"/>
      <dgm:spPr/>
      <dgm:t>
        <a:bodyPr/>
        <a:lstStyle/>
        <a:p>
          <a:pPr marL="0" lvl="0" indent="0" algn="ctr" defTabSz="889000">
            <a:lnSpc>
              <a:spcPct val="90000"/>
            </a:lnSpc>
            <a:spcBef>
              <a:spcPct val="0"/>
            </a:spcBef>
            <a:spcAft>
              <a:spcPct val="35000"/>
            </a:spcAft>
            <a:buNone/>
          </a:pPr>
          <a:r>
            <a:rPr lang="en-GB" sz="2000" kern="1200" spc="30" dirty="0">
              <a:solidFill>
                <a:srgbClr val="FFFFFF"/>
              </a:solidFill>
              <a:latin typeface="Mabry Pro" panose="020D0503040002040303" pitchFamily="34" charset="0"/>
              <a:ea typeface="+mn-ea"/>
              <a:cs typeface="Arial" panose="020B0604020202020204" pitchFamily="34" charset="0"/>
            </a:rPr>
            <a:t>Career Agility</a:t>
          </a:r>
        </a:p>
      </dgm:t>
    </dgm:pt>
    <dgm:pt modelId="{D9FE690C-74F5-4278-9EA0-35F6730445A3}" type="parTrans" cxnId="{5FE0909E-0A98-42FE-8598-BCA1031BF7C7}">
      <dgm:prSet/>
      <dgm:spPr/>
      <dgm:t>
        <a:bodyPr/>
        <a:lstStyle/>
        <a:p>
          <a:endParaRPr lang="en-GB"/>
        </a:p>
      </dgm:t>
    </dgm:pt>
    <dgm:pt modelId="{46BD9059-797D-4A25-97B4-71AFAD4C3555}" type="sibTrans" cxnId="{5FE0909E-0A98-42FE-8598-BCA1031BF7C7}">
      <dgm:prSet/>
      <dgm:spPr/>
      <dgm:t>
        <a:bodyPr/>
        <a:lstStyle/>
        <a:p>
          <a:endParaRPr lang="en-GB"/>
        </a:p>
      </dgm:t>
    </dgm:pt>
    <dgm:pt modelId="{80EA4511-2A8F-446E-B597-8A67A15E64DB}">
      <dgm:prSet phldrT="[Text]" custT="1"/>
      <dgm:spPr/>
      <dgm:t>
        <a:bodyPr/>
        <a:lstStyle/>
        <a:p>
          <a:pPr marL="0" lvl="1" indent="0" algn="l" defTabSz="711200">
            <a:lnSpc>
              <a:spcPct val="90000"/>
            </a:lnSpc>
            <a:spcBef>
              <a:spcPct val="0"/>
            </a:spcBef>
            <a:spcAft>
              <a:spcPct val="15000"/>
            </a:spcAft>
            <a:buNone/>
            <a:tabLst>
              <a:tab pos="533400" algn="l"/>
            </a:tabLst>
          </a:pPr>
          <a:r>
            <a:rPr lang="en-GB" sz="1400" kern="1200" spc="30" dirty="0">
              <a:solidFill>
                <a:srgbClr val="545759"/>
              </a:solidFill>
              <a:latin typeface="Mabry Pro" panose="020D0503040002040303" pitchFamily="34" charset="0"/>
              <a:ea typeface="+mn-ea"/>
              <a:cs typeface="Arial" panose="020B0604020202020204" pitchFamily="34" charset="0"/>
            </a:rPr>
            <a:t>Agile talent and performance systems that support individual aspirations</a:t>
          </a:r>
        </a:p>
      </dgm:t>
    </dgm:pt>
    <dgm:pt modelId="{2A3C322A-A6D5-4E29-BC36-55DB5B225581}" type="parTrans" cxnId="{AEF2B8FC-8BC0-4147-8F3F-FA7199154264}">
      <dgm:prSet/>
      <dgm:spPr/>
      <dgm:t>
        <a:bodyPr/>
        <a:lstStyle/>
        <a:p>
          <a:endParaRPr lang="en-GB"/>
        </a:p>
      </dgm:t>
    </dgm:pt>
    <dgm:pt modelId="{F0359F92-E17C-4A47-BB4B-04396504CB21}" type="sibTrans" cxnId="{AEF2B8FC-8BC0-4147-8F3F-FA7199154264}">
      <dgm:prSet/>
      <dgm:spPr/>
      <dgm:t>
        <a:bodyPr/>
        <a:lstStyle/>
        <a:p>
          <a:endParaRPr lang="en-GB"/>
        </a:p>
      </dgm:t>
    </dgm:pt>
    <dgm:pt modelId="{810C5A72-075F-2F48-8F6D-A1890C622900}">
      <dgm:prSet phldrT="[Text]" custT="1"/>
      <dgm:spPr/>
      <dgm:t>
        <a:bodyPr/>
        <a:lstStyle/>
        <a:p>
          <a:pPr marL="0" indent="0">
            <a:buNone/>
          </a:pPr>
          <a:r>
            <a:rPr lang="en-GB" sz="1400" kern="1200" spc="30" dirty="0">
              <a:solidFill>
                <a:schemeClr val="tx1"/>
              </a:solidFill>
              <a:latin typeface="Mabry Pro" panose="020D0503040002040303" pitchFamily="34" charset="0"/>
              <a:ea typeface="+mn-ea"/>
              <a:cs typeface="Arial" panose="020B0604020202020204" pitchFamily="34" charset="0"/>
            </a:rPr>
            <a:t>managing complex change (The 4 As)</a:t>
          </a:r>
        </a:p>
      </dgm:t>
    </dgm:pt>
    <dgm:pt modelId="{66704684-AA66-824E-AA2E-DED2BE9FC871}" type="parTrans" cxnId="{26B4E835-67ED-8C48-B2E6-B098C0DA94AA}">
      <dgm:prSet/>
      <dgm:spPr/>
      <dgm:t>
        <a:bodyPr/>
        <a:lstStyle/>
        <a:p>
          <a:endParaRPr lang="en-GB"/>
        </a:p>
      </dgm:t>
    </dgm:pt>
    <dgm:pt modelId="{0C969BE7-C73D-854F-AE38-03091CBAE9E0}" type="sibTrans" cxnId="{26B4E835-67ED-8C48-B2E6-B098C0DA94AA}">
      <dgm:prSet/>
      <dgm:spPr/>
      <dgm:t>
        <a:bodyPr/>
        <a:lstStyle/>
        <a:p>
          <a:endParaRPr lang="en-GB"/>
        </a:p>
      </dgm:t>
    </dgm:pt>
    <dgm:pt modelId="{9E8702C5-5F55-A544-9456-D670D2593F1F}">
      <dgm:prSet phldrT="[Text]" custT="1"/>
      <dgm:spPr/>
      <dgm:t>
        <a:bodyPr/>
        <a:lstStyle/>
        <a:p>
          <a:pPr marL="0" lvl="1" indent="0" algn="l" defTabSz="711200">
            <a:lnSpc>
              <a:spcPct val="90000"/>
            </a:lnSpc>
            <a:spcBef>
              <a:spcPct val="0"/>
            </a:spcBef>
            <a:spcAft>
              <a:spcPct val="15000"/>
            </a:spcAft>
            <a:buNone/>
          </a:pPr>
          <a:r>
            <a:rPr lang="en-GB" sz="1400" kern="1200" spc="30" dirty="0">
              <a:solidFill>
                <a:srgbClr val="545759"/>
              </a:solidFill>
              <a:latin typeface="Mabry Pro" panose="020D0503040002040303" pitchFamily="34" charset="0"/>
              <a:ea typeface="+mn-ea"/>
              <a:cs typeface="Arial" panose="020B0604020202020204" pitchFamily="34" charset="0"/>
            </a:rPr>
            <a:t>flexibility, speed and efficiency, supporting creativity and innovation</a:t>
          </a:r>
        </a:p>
      </dgm:t>
    </dgm:pt>
    <dgm:pt modelId="{8689111C-4B5C-1542-9DA9-9A69504FF9EF}" type="parTrans" cxnId="{6BD43101-57B4-6E41-821A-B3267B837A41}">
      <dgm:prSet/>
      <dgm:spPr/>
      <dgm:t>
        <a:bodyPr/>
        <a:lstStyle/>
        <a:p>
          <a:endParaRPr lang="en-GB"/>
        </a:p>
      </dgm:t>
    </dgm:pt>
    <dgm:pt modelId="{446DEAD0-20C2-1342-976A-D52F01231F82}" type="sibTrans" cxnId="{6BD43101-57B4-6E41-821A-B3267B837A41}">
      <dgm:prSet/>
      <dgm:spPr/>
      <dgm:t>
        <a:bodyPr/>
        <a:lstStyle/>
        <a:p>
          <a:endParaRPr lang="en-GB"/>
        </a:p>
      </dgm:t>
    </dgm:pt>
    <dgm:pt modelId="{218AE712-715A-4F70-A4C6-305716CC98CB}" type="pres">
      <dgm:prSet presAssocID="{8F52D404-C097-4CA8-8B19-3D4DAF705666}" presName="Name0" presStyleCnt="0">
        <dgm:presLayoutVars>
          <dgm:dir/>
          <dgm:animLvl val="lvl"/>
          <dgm:resizeHandles val="exact"/>
        </dgm:presLayoutVars>
      </dgm:prSet>
      <dgm:spPr/>
    </dgm:pt>
    <dgm:pt modelId="{0BA5124D-B9D6-4526-82C8-57CE4749690F}" type="pres">
      <dgm:prSet presAssocID="{49269B9C-2431-42D1-AFA9-9AC7F310A6F2}" presName="linNode" presStyleCnt="0"/>
      <dgm:spPr/>
    </dgm:pt>
    <dgm:pt modelId="{74DE18E7-7E38-4764-8EAE-A3794961D6E2}" type="pres">
      <dgm:prSet presAssocID="{49269B9C-2431-42D1-AFA9-9AC7F310A6F2}" presName="parentText" presStyleLbl="node1" presStyleIdx="0" presStyleCnt="4">
        <dgm:presLayoutVars>
          <dgm:chMax val="1"/>
          <dgm:bulletEnabled val="1"/>
        </dgm:presLayoutVars>
      </dgm:prSet>
      <dgm:spPr/>
    </dgm:pt>
    <dgm:pt modelId="{7825AE98-DA0B-4F22-B8CB-409591519D81}" type="pres">
      <dgm:prSet presAssocID="{49269B9C-2431-42D1-AFA9-9AC7F310A6F2}" presName="descendantText" presStyleLbl="alignAccFollowNode1" presStyleIdx="0" presStyleCnt="4">
        <dgm:presLayoutVars>
          <dgm:bulletEnabled val="1"/>
        </dgm:presLayoutVars>
      </dgm:prSet>
      <dgm:spPr/>
    </dgm:pt>
    <dgm:pt modelId="{3E63782E-0EDC-406D-989B-1267588FDEC3}" type="pres">
      <dgm:prSet presAssocID="{8B1C3A0B-1CF4-4CC9-A46F-60D3F58CC276}" presName="sp" presStyleCnt="0"/>
      <dgm:spPr/>
    </dgm:pt>
    <dgm:pt modelId="{A92E6FE1-B995-4445-82DD-0851C2920E50}" type="pres">
      <dgm:prSet presAssocID="{C639D7D2-C428-43B5-BE3B-4C8C8D13193A}" presName="linNode" presStyleCnt="0"/>
      <dgm:spPr/>
    </dgm:pt>
    <dgm:pt modelId="{4E2229FE-FB0E-4208-BCF2-545B6CEDD817}" type="pres">
      <dgm:prSet presAssocID="{C639D7D2-C428-43B5-BE3B-4C8C8D13193A}" presName="parentText" presStyleLbl="node1" presStyleIdx="1" presStyleCnt="4">
        <dgm:presLayoutVars>
          <dgm:chMax val="1"/>
          <dgm:bulletEnabled val="1"/>
        </dgm:presLayoutVars>
      </dgm:prSet>
      <dgm:spPr/>
    </dgm:pt>
    <dgm:pt modelId="{A5EF41F5-F660-4C78-A5DA-83C25D5FA1E3}" type="pres">
      <dgm:prSet presAssocID="{C639D7D2-C428-43B5-BE3B-4C8C8D13193A}" presName="descendantText" presStyleLbl="alignAccFollowNode1" presStyleIdx="1" presStyleCnt="4">
        <dgm:presLayoutVars>
          <dgm:bulletEnabled val="1"/>
        </dgm:presLayoutVars>
      </dgm:prSet>
      <dgm:spPr/>
    </dgm:pt>
    <dgm:pt modelId="{07602AEF-91C6-49A8-996F-AC9A280EF595}" type="pres">
      <dgm:prSet presAssocID="{6FA2B630-241E-484A-B7D9-64E4504D6DF6}" presName="sp" presStyleCnt="0"/>
      <dgm:spPr/>
    </dgm:pt>
    <dgm:pt modelId="{7FF4FE8E-31B0-4D95-B69D-3BAA7E9CD894}" type="pres">
      <dgm:prSet presAssocID="{BF67E116-D1FF-4A12-BA0E-A11A8291EB91}" presName="linNode" presStyleCnt="0"/>
      <dgm:spPr/>
    </dgm:pt>
    <dgm:pt modelId="{8E77C6B8-0784-437A-8044-8365D637A3D0}" type="pres">
      <dgm:prSet presAssocID="{BF67E116-D1FF-4A12-BA0E-A11A8291EB91}" presName="parentText" presStyleLbl="node1" presStyleIdx="2" presStyleCnt="4">
        <dgm:presLayoutVars>
          <dgm:chMax val="1"/>
          <dgm:bulletEnabled val="1"/>
        </dgm:presLayoutVars>
      </dgm:prSet>
      <dgm:spPr/>
    </dgm:pt>
    <dgm:pt modelId="{35C0741E-CB1B-431D-93F9-B2B5E0708DCE}" type="pres">
      <dgm:prSet presAssocID="{BF67E116-D1FF-4A12-BA0E-A11A8291EB91}" presName="descendantText" presStyleLbl="alignAccFollowNode1" presStyleIdx="2" presStyleCnt="4">
        <dgm:presLayoutVars>
          <dgm:bulletEnabled val="1"/>
        </dgm:presLayoutVars>
      </dgm:prSet>
      <dgm:spPr/>
    </dgm:pt>
    <dgm:pt modelId="{ED019A90-A576-41B6-ABE4-4D8B828FF2EF}" type="pres">
      <dgm:prSet presAssocID="{11C9BF7A-BC2C-4C47-9D07-17234A9D1A73}" presName="sp" presStyleCnt="0"/>
      <dgm:spPr/>
    </dgm:pt>
    <dgm:pt modelId="{56C93C82-00EB-465F-94E7-D72C9C0A06F5}" type="pres">
      <dgm:prSet presAssocID="{F0F791DA-834A-47E7-A3BB-5B538D75FB23}" presName="linNode" presStyleCnt="0"/>
      <dgm:spPr/>
    </dgm:pt>
    <dgm:pt modelId="{C6FF0213-B45D-4698-8794-FEB70A8F979F}" type="pres">
      <dgm:prSet presAssocID="{F0F791DA-834A-47E7-A3BB-5B538D75FB23}" presName="parentText" presStyleLbl="node1" presStyleIdx="3" presStyleCnt="4">
        <dgm:presLayoutVars>
          <dgm:chMax val="1"/>
          <dgm:bulletEnabled val="1"/>
        </dgm:presLayoutVars>
      </dgm:prSet>
      <dgm:spPr/>
    </dgm:pt>
    <dgm:pt modelId="{612B06CB-648B-4E60-9747-A85CA4389E10}" type="pres">
      <dgm:prSet presAssocID="{F0F791DA-834A-47E7-A3BB-5B538D75FB23}" presName="descendantText" presStyleLbl="alignAccFollowNode1" presStyleIdx="3" presStyleCnt="4">
        <dgm:presLayoutVars>
          <dgm:bulletEnabled val="1"/>
        </dgm:presLayoutVars>
      </dgm:prSet>
      <dgm:spPr/>
    </dgm:pt>
  </dgm:ptLst>
  <dgm:cxnLst>
    <dgm:cxn modelId="{6BD43101-57B4-6E41-821A-B3267B837A41}" srcId="{BF67E116-D1FF-4A12-BA0E-A11A8291EB91}" destId="{9E8702C5-5F55-A544-9456-D670D2593F1F}" srcOrd="1" destOrd="0" parTransId="{8689111C-4B5C-1542-9DA9-9A69504FF9EF}" sibTransId="{446DEAD0-20C2-1342-976A-D52F01231F82}"/>
    <dgm:cxn modelId="{213F1309-E189-4034-94C9-E5833D069FB2}" type="presOf" srcId="{BF67E116-D1FF-4A12-BA0E-A11A8291EB91}" destId="{8E77C6B8-0784-437A-8044-8365D637A3D0}" srcOrd="0" destOrd="0" presId="urn:microsoft.com/office/officeart/2005/8/layout/vList5"/>
    <dgm:cxn modelId="{65E51828-7EF5-4626-A9E7-46C67ED9915B}" srcId="{49269B9C-2431-42D1-AFA9-9AC7F310A6F2}" destId="{B68C2BAC-35AE-41BC-9243-0DC506DDEC71}" srcOrd="0" destOrd="0" parTransId="{60C232F3-E231-4BD3-B0BD-750EA5C28D6D}" sibTransId="{27933AB0-1A33-471A-A840-F87E596DA83E}"/>
    <dgm:cxn modelId="{26B4E835-67ED-8C48-B2E6-B098C0DA94AA}" srcId="{49269B9C-2431-42D1-AFA9-9AC7F310A6F2}" destId="{810C5A72-075F-2F48-8F6D-A1890C622900}" srcOrd="1" destOrd="0" parTransId="{66704684-AA66-824E-AA2E-DED2BE9FC871}" sibTransId="{0C969BE7-C73D-854F-AE38-03091CBAE9E0}"/>
    <dgm:cxn modelId="{16BF4041-58A2-4A48-8F7E-04EE67E09196}" srcId="{8F52D404-C097-4CA8-8B19-3D4DAF705666}" destId="{49269B9C-2431-42D1-AFA9-9AC7F310A6F2}" srcOrd="0" destOrd="0" parTransId="{C9D35BB2-AA31-48DB-9416-72E5EF107E4F}" sibTransId="{8B1C3A0B-1CF4-4CC9-A46F-60D3F58CC276}"/>
    <dgm:cxn modelId="{7CAE216F-4098-4C5E-A0C6-8449E3C299C8}" type="presOf" srcId="{B68C2BAC-35AE-41BC-9243-0DC506DDEC71}" destId="{7825AE98-DA0B-4F22-B8CB-409591519D81}" srcOrd="0" destOrd="0" presId="urn:microsoft.com/office/officeart/2005/8/layout/vList5"/>
    <dgm:cxn modelId="{3396E570-42B8-E24F-9098-12AD360B5A91}" type="presOf" srcId="{810C5A72-075F-2F48-8F6D-A1890C622900}" destId="{7825AE98-DA0B-4F22-B8CB-409591519D81}" srcOrd="0" destOrd="1" presId="urn:microsoft.com/office/officeart/2005/8/layout/vList5"/>
    <dgm:cxn modelId="{2694FF5A-8AE7-4763-902D-A91B89603289}" type="presOf" srcId="{49269B9C-2431-42D1-AFA9-9AC7F310A6F2}" destId="{74DE18E7-7E38-4764-8EAE-A3794961D6E2}" srcOrd="0" destOrd="0" presId="urn:microsoft.com/office/officeart/2005/8/layout/vList5"/>
    <dgm:cxn modelId="{9DBA3783-8397-4892-8350-A8E1EF963675}" srcId="{C639D7D2-C428-43B5-BE3B-4C8C8D13193A}" destId="{12E2F651-D08C-4622-99D7-B53600D8BE4B}" srcOrd="0" destOrd="0" parTransId="{AF6027F4-B450-495D-A315-E3710BA42547}" sibTransId="{8C86E826-4304-421A-BFA6-722CB7B22BE1}"/>
    <dgm:cxn modelId="{B19DB785-1F8D-384A-9BBC-E42798601D3A}" type="presOf" srcId="{9E8702C5-5F55-A544-9456-D670D2593F1F}" destId="{35C0741E-CB1B-431D-93F9-B2B5E0708DCE}" srcOrd="0" destOrd="1" presId="urn:microsoft.com/office/officeart/2005/8/layout/vList5"/>
    <dgm:cxn modelId="{23635994-5944-4F5E-B238-A8AE1B6ADF7B}" type="presOf" srcId="{80EA4511-2A8F-446E-B597-8A67A15E64DB}" destId="{612B06CB-648B-4E60-9747-A85CA4389E10}" srcOrd="0" destOrd="0" presId="urn:microsoft.com/office/officeart/2005/8/layout/vList5"/>
    <dgm:cxn modelId="{5FE0909E-0A98-42FE-8598-BCA1031BF7C7}" srcId="{8F52D404-C097-4CA8-8B19-3D4DAF705666}" destId="{F0F791DA-834A-47E7-A3BB-5B538D75FB23}" srcOrd="3" destOrd="0" parTransId="{D9FE690C-74F5-4278-9EA0-35F6730445A3}" sibTransId="{46BD9059-797D-4A25-97B4-71AFAD4C3555}"/>
    <dgm:cxn modelId="{B7F2F8A2-370D-4A58-90FD-4539746E4C5D}" type="presOf" srcId="{2CE009E3-1C09-4304-9DB1-2F6ED6A67605}" destId="{35C0741E-CB1B-431D-93F9-B2B5E0708DCE}" srcOrd="0" destOrd="0" presId="urn:microsoft.com/office/officeart/2005/8/layout/vList5"/>
    <dgm:cxn modelId="{348F6CA7-8776-44C7-9559-143647A77757}" srcId="{8F52D404-C097-4CA8-8B19-3D4DAF705666}" destId="{BF67E116-D1FF-4A12-BA0E-A11A8291EB91}" srcOrd="2" destOrd="0" parTransId="{6F78E484-4C41-4A13-B406-7D5981FF8475}" sibTransId="{11C9BF7A-BC2C-4C47-9D07-17234A9D1A73}"/>
    <dgm:cxn modelId="{DA6A7AA7-28B4-43E4-945B-76C16A1F9C39}" type="presOf" srcId="{8F52D404-C097-4CA8-8B19-3D4DAF705666}" destId="{218AE712-715A-4F70-A4C6-305716CC98CB}" srcOrd="0" destOrd="0" presId="urn:microsoft.com/office/officeart/2005/8/layout/vList5"/>
    <dgm:cxn modelId="{A139BDCA-39B6-4203-A42B-E622D2F90035}" type="presOf" srcId="{F0F791DA-834A-47E7-A3BB-5B538D75FB23}" destId="{C6FF0213-B45D-4698-8794-FEB70A8F979F}" srcOrd="0" destOrd="0" presId="urn:microsoft.com/office/officeart/2005/8/layout/vList5"/>
    <dgm:cxn modelId="{E857F4E3-6274-438C-A802-7C6234B5C72E}" srcId="{8F52D404-C097-4CA8-8B19-3D4DAF705666}" destId="{C639D7D2-C428-43B5-BE3B-4C8C8D13193A}" srcOrd="1" destOrd="0" parTransId="{212A9536-8033-4EE3-B4E0-E1839A678F94}" sibTransId="{6FA2B630-241E-484A-B7D9-64E4504D6DF6}"/>
    <dgm:cxn modelId="{72FBEBE8-26DC-4411-89F4-78F17CFD3CF1}" srcId="{BF67E116-D1FF-4A12-BA0E-A11A8291EB91}" destId="{2CE009E3-1C09-4304-9DB1-2F6ED6A67605}" srcOrd="0" destOrd="0" parTransId="{9B9D10D5-A1A4-4900-A178-05D95F181A89}" sibTransId="{EA2AF2C9-D7A5-41B1-89BA-E6C4B3388168}"/>
    <dgm:cxn modelId="{45E520F5-F361-4D14-8207-65096EAD64F2}" type="presOf" srcId="{12E2F651-D08C-4622-99D7-B53600D8BE4B}" destId="{A5EF41F5-F660-4C78-A5DA-83C25D5FA1E3}" srcOrd="0" destOrd="0" presId="urn:microsoft.com/office/officeart/2005/8/layout/vList5"/>
    <dgm:cxn modelId="{FB6511FA-7418-44C2-9CD2-798E601F6675}" type="presOf" srcId="{C639D7D2-C428-43B5-BE3B-4C8C8D13193A}" destId="{4E2229FE-FB0E-4208-BCF2-545B6CEDD817}" srcOrd="0" destOrd="0" presId="urn:microsoft.com/office/officeart/2005/8/layout/vList5"/>
    <dgm:cxn modelId="{AEF2B8FC-8BC0-4147-8F3F-FA7199154264}" srcId="{F0F791DA-834A-47E7-A3BB-5B538D75FB23}" destId="{80EA4511-2A8F-446E-B597-8A67A15E64DB}" srcOrd="0" destOrd="0" parTransId="{2A3C322A-A6D5-4E29-BC36-55DB5B225581}" sibTransId="{F0359F92-E17C-4A47-BB4B-04396504CB21}"/>
    <dgm:cxn modelId="{E094D8A7-70ED-4BA2-B23E-3810243AAD00}" type="presParOf" srcId="{218AE712-715A-4F70-A4C6-305716CC98CB}" destId="{0BA5124D-B9D6-4526-82C8-57CE4749690F}" srcOrd="0" destOrd="0" presId="urn:microsoft.com/office/officeart/2005/8/layout/vList5"/>
    <dgm:cxn modelId="{41292F94-FD83-48A0-A04E-75B7167DCEBC}" type="presParOf" srcId="{0BA5124D-B9D6-4526-82C8-57CE4749690F}" destId="{74DE18E7-7E38-4764-8EAE-A3794961D6E2}" srcOrd="0" destOrd="0" presId="urn:microsoft.com/office/officeart/2005/8/layout/vList5"/>
    <dgm:cxn modelId="{F4FD4A92-6E36-4F65-BF95-E13E80AA5538}" type="presParOf" srcId="{0BA5124D-B9D6-4526-82C8-57CE4749690F}" destId="{7825AE98-DA0B-4F22-B8CB-409591519D81}" srcOrd="1" destOrd="0" presId="urn:microsoft.com/office/officeart/2005/8/layout/vList5"/>
    <dgm:cxn modelId="{C12FF4BB-0F29-4C53-A043-4B0E06C62407}" type="presParOf" srcId="{218AE712-715A-4F70-A4C6-305716CC98CB}" destId="{3E63782E-0EDC-406D-989B-1267588FDEC3}" srcOrd="1" destOrd="0" presId="urn:microsoft.com/office/officeart/2005/8/layout/vList5"/>
    <dgm:cxn modelId="{73F2BFF5-553A-41A5-A429-6DB79FFFB282}" type="presParOf" srcId="{218AE712-715A-4F70-A4C6-305716CC98CB}" destId="{A92E6FE1-B995-4445-82DD-0851C2920E50}" srcOrd="2" destOrd="0" presId="urn:microsoft.com/office/officeart/2005/8/layout/vList5"/>
    <dgm:cxn modelId="{B233ABF4-13CF-4375-A14E-904A7BA68838}" type="presParOf" srcId="{A92E6FE1-B995-4445-82DD-0851C2920E50}" destId="{4E2229FE-FB0E-4208-BCF2-545B6CEDD817}" srcOrd="0" destOrd="0" presId="urn:microsoft.com/office/officeart/2005/8/layout/vList5"/>
    <dgm:cxn modelId="{62707C9B-42AF-4160-867A-1FFEBBFB00DE}" type="presParOf" srcId="{A92E6FE1-B995-4445-82DD-0851C2920E50}" destId="{A5EF41F5-F660-4C78-A5DA-83C25D5FA1E3}" srcOrd="1" destOrd="0" presId="urn:microsoft.com/office/officeart/2005/8/layout/vList5"/>
    <dgm:cxn modelId="{E0DC5E33-B127-4DFB-8183-9D7058B5045B}" type="presParOf" srcId="{218AE712-715A-4F70-A4C6-305716CC98CB}" destId="{07602AEF-91C6-49A8-996F-AC9A280EF595}" srcOrd="3" destOrd="0" presId="urn:microsoft.com/office/officeart/2005/8/layout/vList5"/>
    <dgm:cxn modelId="{D1C54AC7-E508-45D9-8904-730DDE091FC4}" type="presParOf" srcId="{218AE712-715A-4F70-A4C6-305716CC98CB}" destId="{7FF4FE8E-31B0-4D95-B69D-3BAA7E9CD894}" srcOrd="4" destOrd="0" presId="urn:microsoft.com/office/officeart/2005/8/layout/vList5"/>
    <dgm:cxn modelId="{CC23703E-AF81-48B9-BBAE-0FC911273E58}" type="presParOf" srcId="{7FF4FE8E-31B0-4D95-B69D-3BAA7E9CD894}" destId="{8E77C6B8-0784-437A-8044-8365D637A3D0}" srcOrd="0" destOrd="0" presId="urn:microsoft.com/office/officeart/2005/8/layout/vList5"/>
    <dgm:cxn modelId="{E6E21111-5470-45E3-B2FE-891018DD82DB}" type="presParOf" srcId="{7FF4FE8E-31B0-4D95-B69D-3BAA7E9CD894}" destId="{35C0741E-CB1B-431D-93F9-B2B5E0708DCE}" srcOrd="1" destOrd="0" presId="urn:microsoft.com/office/officeart/2005/8/layout/vList5"/>
    <dgm:cxn modelId="{7AD0D69F-8D10-4554-BC34-E144AEDBDFEA}" type="presParOf" srcId="{218AE712-715A-4F70-A4C6-305716CC98CB}" destId="{ED019A90-A576-41B6-ABE4-4D8B828FF2EF}" srcOrd="5" destOrd="0" presId="urn:microsoft.com/office/officeart/2005/8/layout/vList5"/>
    <dgm:cxn modelId="{D1114357-E462-45B6-B750-205D1BB43514}" type="presParOf" srcId="{218AE712-715A-4F70-A4C6-305716CC98CB}" destId="{56C93C82-00EB-465F-94E7-D72C9C0A06F5}" srcOrd="6" destOrd="0" presId="urn:microsoft.com/office/officeart/2005/8/layout/vList5"/>
    <dgm:cxn modelId="{1EF52DDA-92E7-487E-98FA-D161E0C90E58}" type="presParOf" srcId="{56C93C82-00EB-465F-94E7-D72C9C0A06F5}" destId="{C6FF0213-B45D-4698-8794-FEB70A8F979F}" srcOrd="0" destOrd="0" presId="urn:microsoft.com/office/officeart/2005/8/layout/vList5"/>
    <dgm:cxn modelId="{0F8225B3-1A6C-4F5F-87B0-441B0314D9F0}" type="presParOf" srcId="{56C93C82-00EB-465F-94E7-D72C9C0A06F5}" destId="{612B06CB-648B-4E60-9747-A85CA4389E1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25AE98-DA0B-4F22-B8CB-409591519D81}">
      <dsp:nvSpPr>
        <dsp:cNvPr id="0" name=""/>
        <dsp:cNvSpPr/>
      </dsp:nvSpPr>
      <dsp:spPr>
        <a:xfrm rot="5400000">
          <a:off x="3418133" y="-1313732"/>
          <a:ext cx="751458" cy="357069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622300">
            <a:lnSpc>
              <a:spcPct val="90000"/>
            </a:lnSpc>
            <a:spcBef>
              <a:spcPct val="0"/>
            </a:spcBef>
            <a:spcAft>
              <a:spcPct val="15000"/>
            </a:spcAft>
            <a:buNone/>
          </a:pPr>
          <a:r>
            <a:rPr lang="en-GB" sz="1400" kern="1200" spc="30" dirty="0">
              <a:solidFill>
                <a:schemeClr val="tx1"/>
              </a:solidFill>
              <a:latin typeface="Mabry Pro" panose="020D0503040002040303" pitchFamily="34" charset="0"/>
              <a:ea typeface="+mn-ea"/>
              <a:cs typeface="Arial" panose="020B0604020202020204" pitchFamily="34" charset="0"/>
            </a:rPr>
            <a:t>A holistic approach to leading and</a:t>
          </a:r>
        </a:p>
        <a:p>
          <a:pPr marL="0" lvl="1" indent="0" algn="l" defTabSz="622300">
            <a:lnSpc>
              <a:spcPct val="90000"/>
            </a:lnSpc>
            <a:spcBef>
              <a:spcPct val="0"/>
            </a:spcBef>
            <a:spcAft>
              <a:spcPct val="15000"/>
            </a:spcAft>
            <a:buNone/>
          </a:pPr>
          <a:r>
            <a:rPr lang="en-GB" sz="1400" kern="1200" spc="30" dirty="0">
              <a:solidFill>
                <a:schemeClr val="tx1"/>
              </a:solidFill>
              <a:latin typeface="Mabry Pro" panose="020D0503040002040303" pitchFamily="34" charset="0"/>
              <a:ea typeface="+mn-ea"/>
              <a:cs typeface="Arial" panose="020B0604020202020204" pitchFamily="34" charset="0"/>
            </a:rPr>
            <a:t>managing complex change (The 4 As)</a:t>
          </a:r>
        </a:p>
      </dsp:txBody>
      <dsp:txXfrm rot="-5400000">
        <a:off x="2008516" y="132568"/>
        <a:ext cx="3534011" cy="678092"/>
      </dsp:txXfrm>
    </dsp:sp>
    <dsp:sp modelId="{74DE18E7-7E38-4764-8EAE-A3794961D6E2}">
      <dsp:nvSpPr>
        <dsp:cNvPr id="0" name=""/>
        <dsp:cNvSpPr/>
      </dsp:nvSpPr>
      <dsp:spPr>
        <a:xfrm>
          <a:off x="0" y="1952"/>
          <a:ext cx="2008515" cy="939323"/>
        </a:xfrm>
        <a:prstGeom prst="round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GB" sz="2000" kern="1200" spc="30" dirty="0">
              <a:solidFill>
                <a:schemeClr val="bg1"/>
              </a:solidFill>
              <a:latin typeface="Mabry Pro" panose="020D0503040002040303" pitchFamily="34" charset="0"/>
              <a:ea typeface="+mn-ea"/>
              <a:cs typeface="Arial" panose="020B0604020202020204" pitchFamily="34" charset="0"/>
            </a:rPr>
            <a:t>Leadership Agility</a:t>
          </a:r>
        </a:p>
      </dsp:txBody>
      <dsp:txXfrm>
        <a:off x="45854" y="47806"/>
        <a:ext cx="1916807" cy="847615"/>
      </dsp:txXfrm>
    </dsp:sp>
    <dsp:sp modelId="{A5EF41F5-F660-4C78-A5DA-83C25D5FA1E3}">
      <dsp:nvSpPr>
        <dsp:cNvPr id="0" name=""/>
        <dsp:cNvSpPr/>
      </dsp:nvSpPr>
      <dsp:spPr>
        <a:xfrm rot="5400000">
          <a:off x="3418133" y="-327443"/>
          <a:ext cx="751458" cy="357069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711200">
            <a:lnSpc>
              <a:spcPct val="90000"/>
            </a:lnSpc>
            <a:spcBef>
              <a:spcPct val="0"/>
            </a:spcBef>
            <a:spcAft>
              <a:spcPct val="15000"/>
            </a:spcAft>
            <a:buNone/>
          </a:pPr>
          <a:r>
            <a:rPr lang="en-GB" sz="1400" kern="1200" spc="30" dirty="0">
              <a:solidFill>
                <a:srgbClr val="545759"/>
              </a:solidFill>
              <a:latin typeface="Mabry Pro" panose="020D0503040002040303" pitchFamily="34" charset="0"/>
              <a:ea typeface="+mn-ea"/>
              <a:cs typeface="Arial" panose="020B0604020202020204" pitchFamily="34" charset="0"/>
            </a:rPr>
            <a:t>The ability to coach, build connections, shared clarity and commitment</a:t>
          </a:r>
        </a:p>
      </dsp:txBody>
      <dsp:txXfrm rot="-5400000">
        <a:off x="2008516" y="1118857"/>
        <a:ext cx="3534011" cy="678092"/>
      </dsp:txXfrm>
    </dsp:sp>
    <dsp:sp modelId="{4E2229FE-FB0E-4208-BCF2-545B6CEDD817}">
      <dsp:nvSpPr>
        <dsp:cNvPr id="0" name=""/>
        <dsp:cNvSpPr/>
      </dsp:nvSpPr>
      <dsp:spPr>
        <a:xfrm>
          <a:off x="0" y="988242"/>
          <a:ext cx="2008515" cy="939323"/>
        </a:xfrm>
        <a:prstGeom prst="roundRect">
          <a:avLst/>
        </a:prstGeom>
        <a:solidFill>
          <a:schemeClr val="accent1">
            <a:shade val="80000"/>
            <a:hueOff val="16526"/>
            <a:satOff val="-22163"/>
            <a:lumOff val="133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GB" sz="2000" kern="1200" spc="30" dirty="0">
              <a:solidFill>
                <a:srgbClr val="FFFFFF"/>
              </a:solidFill>
              <a:latin typeface="Mabry Pro" panose="020D0503040002040303" pitchFamily="34" charset="0"/>
              <a:ea typeface="+mn-ea"/>
              <a:cs typeface="Arial" panose="020B0604020202020204" pitchFamily="34" charset="0"/>
            </a:rPr>
            <a:t>Cultural Agility</a:t>
          </a:r>
        </a:p>
      </dsp:txBody>
      <dsp:txXfrm>
        <a:off x="45854" y="1034096"/>
        <a:ext cx="1916807" cy="847615"/>
      </dsp:txXfrm>
    </dsp:sp>
    <dsp:sp modelId="{35C0741E-CB1B-431D-93F9-B2B5E0708DCE}">
      <dsp:nvSpPr>
        <dsp:cNvPr id="0" name=""/>
        <dsp:cNvSpPr/>
      </dsp:nvSpPr>
      <dsp:spPr>
        <a:xfrm rot="5400000">
          <a:off x="3418133" y="658845"/>
          <a:ext cx="751458" cy="357069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None/>
          </a:pPr>
          <a:r>
            <a:rPr lang="en-GB" sz="1400" kern="1200" spc="30" dirty="0">
              <a:solidFill>
                <a:srgbClr val="545759"/>
              </a:solidFill>
              <a:latin typeface="Mabry Pro" panose="020D0503040002040303" pitchFamily="34" charset="0"/>
              <a:ea typeface="+mn-ea"/>
              <a:cs typeface="Arial" panose="020B0604020202020204" pitchFamily="34" charset="0"/>
            </a:rPr>
            <a:t>Structural, physical and operational</a:t>
          </a:r>
        </a:p>
        <a:p>
          <a:pPr marL="0" lvl="1" indent="0" algn="l" defTabSz="711200">
            <a:lnSpc>
              <a:spcPct val="90000"/>
            </a:lnSpc>
            <a:spcBef>
              <a:spcPct val="0"/>
            </a:spcBef>
            <a:spcAft>
              <a:spcPct val="15000"/>
            </a:spcAft>
            <a:buNone/>
          </a:pPr>
          <a:r>
            <a:rPr lang="en-GB" sz="1400" kern="1200" spc="30" dirty="0">
              <a:solidFill>
                <a:srgbClr val="545759"/>
              </a:solidFill>
              <a:latin typeface="Mabry Pro" panose="020D0503040002040303" pitchFamily="34" charset="0"/>
              <a:ea typeface="+mn-ea"/>
              <a:cs typeface="Arial" panose="020B0604020202020204" pitchFamily="34" charset="0"/>
            </a:rPr>
            <a:t>flexibility, speed and efficiency, supporting creativity and innovation</a:t>
          </a:r>
        </a:p>
      </dsp:txBody>
      <dsp:txXfrm rot="-5400000">
        <a:off x="2008516" y="2105146"/>
        <a:ext cx="3534011" cy="678092"/>
      </dsp:txXfrm>
    </dsp:sp>
    <dsp:sp modelId="{8E77C6B8-0784-437A-8044-8365D637A3D0}">
      <dsp:nvSpPr>
        <dsp:cNvPr id="0" name=""/>
        <dsp:cNvSpPr/>
      </dsp:nvSpPr>
      <dsp:spPr>
        <a:xfrm>
          <a:off x="0" y="1974531"/>
          <a:ext cx="2008515" cy="939323"/>
        </a:xfrm>
        <a:prstGeom prst="roundRect">
          <a:avLst/>
        </a:prstGeom>
        <a:solidFill>
          <a:schemeClr val="accent1">
            <a:shade val="80000"/>
            <a:hueOff val="33053"/>
            <a:satOff val="-44326"/>
            <a:lumOff val="267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GB" sz="2000" kern="1200" spc="30" dirty="0">
              <a:solidFill>
                <a:srgbClr val="FFFFFF"/>
              </a:solidFill>
              <a:latin typeface="Mabry Pro" panose="020D0503040002040303" pitchFamily="34" charset="0"/>
              <a:ea typeface="+mn-ea"/>
              <a:cs typeface="Arial" panose="020B0604020202020204" pitchFamily="34" charset="0"/>
            </a:rPr>
            <a:t>Business Agility</a:t>
          </a:r>
        </a:p>
      </dsp:txBody>
      <dsp:txXfrm>
        <a:off x="45854" y="2020385"/>
        <a:ext cx="1916807" cy="847615"/>
      </dsp:txXfrm>
    </dsp:sp>
    <dsp:sp modelId="{612B06CB-648B-4E60-9747-A85CA4389E10}">
      <dsp:nvSpPr>
        <dsp:cNvPr id="0" name=""/>
        <dsp:cNvSpPr/>
      </dsp:nvSpPr>
      <dsp:spPr>
        <a:xfrm rot="5400000">
          <a:off x="3418133" y="1645135"/>
          <a:ext cx="751458" cy="357069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711200">
            <a:lnSpc>
              <a:spcPct val="90000"/>
            </a:lnSpc>
            <a:spcBef>
              <a:spcPct val="0"/>
            </a:spcBef>
            <a:spcAft>
              <a:spcPct val="15000"/>
            </a:spcAft>
            <a:buNone/>
            <a:tabLst>
              <a:tab pos="533400" algn="l"/>
            </a:tabLst>
          </a:pPr>
          <a:r>
            <a:rPr lang="en-GB" sz="1400" kern="1200" spc="30" dirty="0">
              <a:solidFill>
                <a:srgbClr val="545759"/>
              </a:solidFill>
              <a:latin typeface="Mabry Pro" panose="020D0503040002040303" pitchFamily="34" charset="0"/>
              <a:ea typeface="+mn-ea"/>
              <a:cs typeface="Arial" panose="020B0604020202020204" pitchFamily="34" charset="0"/>
            </a:rPr>
            <a:t>Agile talent and performance systems that support individual aspirations</a:t>
          </a:r>
        </a:p>
      </dsp:txBody>
      <dsp:txXfrm rot="-5400000">
        <a:off x="2008516" y="3091436"/>
        <a:ext cx="3534011" cy="678092"/>
      </dsp:txXfrm>
    </dsp:sp>
    <dsp:sp modelId="{C6FF0213-B45D-4698-8794-FEB70A8F979F}">
      <dsp:nvSpPr>
        <dsp:cNvPr id="0" name=""/>
        <dsp:cNvSpPr/>
      </dsp:nvSpPr>
      <dsp:spPr>
        <a:xfrm>
          <a:off x="0" y="2960820"/>
          <a:ext cx="2008515" cy="939323"/>
        </a:xfrm>
        <a:prstGeom prst="roundRect">
          <a:avLst/>
        </a:prstGeom>
        <a:solidFill>
          <a:schemeClr val="accent1">
            <a:shade val="80000"/>
            <a:hueOff val="49579"/>
            <a:satOff val="-66489"/>
            <a:lumOff val="401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GB" sz="2000" kern="1200" spc="30" dirty="0">
              <a:solidFill>
                <a:srgbClr val="FFFFFF"/>
              </a:solidFill>
              <a:latin typeface="Mabry Pro" panose="020D0503040002040303" pitchFamily="34" charset="0"/>
              <a:ea typeface="+mn-ea"/>
              <a:cs typeface="Arial" panose="020B0604020202020204" pitchFamily="34" charset="0"/>
            </a:rPr>
            <a:t>Career Agility</a:t>
          </a:r>
        </a:p>
      </dsp:txBody>
      <dsp:txXfrm>
        <a:off x="45854" y="3006674"/>
        <a:ext cx="1916807" cy="84761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dirty="0"/>
          </a:p>
        </p:txBody>
      </p:sp>
      <p:sp>
        <p:nvSpPr>
          <p:cNvPr id="4" name="Footer Placeholder 3"/>
          <p:cNvSpPr>
            <a:spLocks noGrp="1"/>
          </p:cNvSpPr>
          <p:nvPr>
            <p:ph type="ftr" sz="quarter" idx="2"/>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6905625" y="6513513"/>
            <a:ext cx="5283200" cy="344487"/>
          </a:xfrm>
          <a:prstGeom prst="rect">
            <a:avLst/>
          </a:prstGeom>
        </p:spPr>
        <p:txBody>
          <a:bodyPr vert="horz" lIns="91440" tIns="45720" rIns="91440" bIns="45720" rtlCol="0" anchor="b"/>
          <a:lstStyle>
            <a:lvl1pPr algn="r">
              <a:defRPr sz="1200"/>
            </a:lvl1pPr>
          </a:lstStyle>
          <a:p>
            <a:fld id="{CB6C1987-43E0-0B46-9248-AD76235B2070}" type="slidenum">
              <a:rPr lang="en-US" smtClean="0"/>
              <a:pPr/>
              <a:t>‹#›</a:t>
            </a:fld>
            <a:endParaRPr lang="en-US" dirty="0"/>
          </a:p>
        </p:txBody>
      </p:sp>
    </p:spTree>
    <p:extLst>
      <p:ext uri="{BB962C8B-B14F-4D97-AF65-F5344CB8AC3E}">
        <p14:creationId xmlns:p14="http://schemas.microsoft.com/office/powerpoint/2010/main" val="10333095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7BFCA2F9-7649-9A44-BA44-D9DC13069505}" type="datetimeFigureOut">
              <a:rPr lang="en-US" smtClean="0"/>
              <a:pPr/>
              <a:t>5/22/2023</a:t>
            </a:fld>
            <a:endParaRPr lang="en-US" dirty="0"/>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AD6BC6D1-B3A4-9745-B15B-32EA124A170F}" type="slidenum">
              <a:rPr lang="en-US" smtClean="0"/>
              <a:pPr/>
              <a:t>‹#›</a:t>
            </a:fld>
            <a:endParaRPr lang="en-US" dirty="0"/>
          </a:p>
        </p:txBody>
      </p:sp>
    </p:spTree>
    <p:extLst>
      <p:ext uri="{BB962C8B-B14F-4D97-AF65-F5344CB8AC3E}">
        <p14:creationId xmlns:p14="http://schemas.microsoft.com/office/powerpoint/2010/main" val="256757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assess.sovaonline.com/hub/?ar=eNoBoABf_0Bjj8N0sD2nEYjEN13gaJTWo7rhdFhwOLtvfmfOH9VqSjtfvE6-Nh5C9kTwuXCOzs61xwg4zKTfdzsyl4x93piC3pOfKUxVrwOjqmbr5ByvAKxYYmghp7E2q4iDKL_fsqUtPLMHOZ9Q27_lF8KnLJURpyLIdMs1k870_ZUF3dOBGSagt45Hux7BAI9hAz-KQiK68V_zPBvHAz4beKEjho2Ysk8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6BC6D1-B3A4-9745-B15B-32EA124A170F}" type="slidenum">
              <a:rPr lang="en-US" smtClean="0"/>
              <a:pPr/>
              <a:t>2</a:t>
            </a:fld>
            <a:endParaRPr lang="en-US"/>
          </a:p>
        </p:txBody>
      </p:sp>
    </p:spTree>
    <p:extLst>
      <p:ext uri="{BB962C8B-B14F-4D97-AF65-F5344CB8AC3E}">
        <p14:creationId xmlns:p14="http://schemas.microsoft.com/office/powerpoint/2010/main" val="4143593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AD6BC6D1-B3A4-9745-B15B-32EA124A170F}" type="slidenum">
              <a:rPr lang="en-US" smtClean="0"/>
              <a:pPr/>
              <a:t>19</a:t>
            </a:fld>
            <a:endParaRPr lang="en-US" dirty="0"/>
          </a:p>
        </p:txBody>
      </p:sp>
    </p:spTree>
    <p:extLst>
      <p:ext uri="{BB962C8B-B14F-4D97-AF65-F5344CB8AC3E}">
        <p14:creationId xmlns:p14="http://schemas.microsoft.com/office/powerpoint/2010/main" val="3613984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D6BC6D1-B3A4-9745-B15B-32EA124A170F}" type="slidenum">
              <a:rPr lang="en-US" smtClean="0"/>
              <a:pPr/>
              <a:t>23</a:t>
            </a:fld>
            <a:endParaRPr lang="en-US" dirty="0"/>
          </a:p>
        </p:txBody>
      </p:sp>
    </p:spTree>
    <p:extLst>
      <p:ext uri="{BB962C8B-B14F-4D97-AF65-F5344CB8AC3E}">
        <p14:creationId xmlns:p14="http://schemas.microsoft.com/office/powerpoint/2010/main" val="412856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D173CAC-4AB4-CE45-80AA-52FCEBF8C6E3}" type="slidenum">
              <a:rPr lang="en-US" smtClean="0"/>
              <a:t>29</a:t>
            </a:fld>
            <a:endParaRPr lang="en-US"/>
          </a:p>
        </p:txBody>
      </p:sp>
    </p:spTree>
    <p:extLst>
      <p:ext uri="{BB962C8B-B14F-4D97-AF65-F5344CB8AC3E}">
        <p14:creationId xmlns:p14="http://schemas.microsoft.com/office/powerpoint/2010/main" val="919601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6BC6D1-B3A4-9745-B15B-32EA124A170F}" type="slidenum">
              <a:rPr lang="en-US" smtClean="0"/>
              <a:pPr/>
              <a:t>31</a:t>
            </a:fld>
            <a:endParaRPr lang="en-US"/>
          </a:p>
        </p:txBody>
      </p:sp>
    </p:spTree>
    <p:extLst>
      <p:ext uri="{BB962C8B-B14F-4D97-AF65-F5344CB8AC3E}">
        <p14:creationId xmlns:p14="http://schemas.microsoft.com/office/powerpoint/2010/main" val="3949674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6BC6D1-B3A4-9745-B15B-32EA124A170F}" type="slidenum">
              <a:rPr lang="en-US" smtClean="0"/>
              <a:pPr/>
              <a:t>32</a:t>
            </a:fld>
            <a:endParaRPr lang="en-US"/>
          </a:p>
        </p:txBody>
      </p:sp>
    </p:spTree>
    <p:extLst>
      <p:ext uri="{BB962C8B-B14F-4D97-AF65-F5344CB8AC3E}">
        <p14:creationId xmlns:p14="http://schemas.microsoft.com/office/powerpoint/2010/main" val="1783805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6BC6D1-B3A4-9745-B15B-32EA124A170F}" type="slidenum">
              <a:rPr lang="en-US" smtClean="0"/>
              <a:pPr/>
              <a:t>33</a:t>
            </a:fld>
            <a:endParaRPr lang="en-US"/>
          </a:p>
        </p:txBody>
      </p:sp>
    </p:spTree>
    <p:extLst>
      <p:ext uri="{BB962C8B-B14F-4D97-AF65-F5344CB8AC3E}">
        <p14:creationId xmlns:p14="http://schemas.microsoft.com/office/powerpoint/2010/main" val="4023649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6BC6D1-B3A4-9745-B15B-32EA124A170F}" type="slidenum">
              <a:rPr lang="en-US" smtClean="0"/>
              <a:pPr/>
              <a:t>34</a:t>
            </a:fld>
            <a:endParaRPr lang="en-US"/>
          </a:p>
        </p:txBody>
      </p:sp>
    </p:spTree>
    <p:extLst>
      <p:ext uri="{BB962C8B-B14F-4D97-AF65-F5344CB8AC3E}">
        <p14:creationId xmlns:p14="http://schemas.microsoft.com/office/powerpoint/2010/main" val="3225336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6BC6D1-B3A4-9745-B15B-32EA124A170F}" type="slidenum">
              <a:rPr lang="en-US" smtClean="0"/>
              <a:pPr/>
              <a:t>35</a:t>
            </a:fld>
            <a:endParaRPr lang="en-US"/>
          </a:p>
        </p:txBody>
      </p:sp>
    </p:spTree>
    <p:extLst>
      <p:ext uri="{BB962C8B-B14F-4D97-AF65-F5344CB8AC3E}">
        <p14:creationId xmlns:p14="http://schemas.microsoft.com/office/powerpoint/2010/main" val="2482551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6BC6D1-B3A4-9745-B15B-32EA124A170F}" type="slidenum">
              <a:rPr lang="en-US" smtClean="0"/>
              <a:pPr/>
              <a:t>36</a:t>
            </a:fld>
            <a:endParaRPr lang="en-US"/>
          </a:p>
        </p:txBody>
      </p:sp>
    </p:spTree>
    <p:extLst>
      <p:ext uri="{BB962C8B-B14F-4D97-AF65-F5344CB8AC3E}">
        <p14:creationId xmlns:p14="http://schemas.microsoft.com/office/powerpoint/2010/main" val="1450810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Technology is changing at a faster pace than organisations traditionally are set up to cope with so if we can develop more agility we can help to bridge that gap and transform our ability to adapt.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turn, leaders need exceptional leadership agility to adapt to the changing demands around them while still focused on business results</a:t>
            </a:r>
          </a:p>
          <a:p>
            <a:endParaRPr lang="en-US" dirty="0"/>
          </a:p>
        </p:txBody>
      </p:sp>
      <p:sp>
        <p:nvSpPr>
          <p:cNvPr id="4" name="Slide Number Placeholder 3"/>
          <p:cNvSpPr>
            <a:spLocks noGrp="1"/>
          </p:cNvSpPr>
          <p:nvPr>
            <p:ph type="sldNum" sz="quarter" idx="5"/>
          </p:nvPr>
        </p:nvSpPr>
        <p:spPr/>
        <p:txBody>
          <a:bodyPr/>
          <a:lstStyle/>
          <a:p>
            <a:fld id="{AD6BC6D1-B3A4-9745-B15B-32EA124A170F}" type="slidenum">
              <a:rPr lang="en-US" smtClean="0"/>
              <a:pPr/>
              <a:t>38</a:t>
            </a:fld>
            <a:endParaRPr lang="en-US" dirty="0"/>
          </a:p>
        </p:txBody>
      </p:sp>
    </p:spTree>
    <p:extLst>
      <p:ext uri="{BB962C8B-B14F-4D97-AF65-F5344CB8AC3E}">
        <p14:creationId xmlns:p14="http://schemas.microsoft.com/office/powerpoint/2010/main" val="313579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sng">
                <a:solidFill>
                  <a:srgbClr val="1F497D"/>
                </a:solidFill>
                <a:latin typeface="Verdana" panose="020B0604030504040204" pitchFamily="34" charset="0"/>
                <a:ea typeface="Calibri" panose="020F0502020204030204" pitchFamily="34" charset="0"/>
                <a:hlinkClick r:id="rId3"/>
              </a:rPr>
              <a:t>https://assess.sovaonline.com/hub/?ar=eNoBoABf_0Bjj8N0sD2nEYjEN13gaJTWo7rhdFhwOLtvfmfOH9VqSjtfvE6-Nh5C9kTwuXCOzs61xwg4zKTfdzsyl4x93piC3pOfKUxVrwOjqmbr5ByvAKxYYmghp7E2q4iDKL_fsqUtPLMHOZ9Q27_lF8KnLJURpyLIdMs1k870_ZUF3dOBGSagt45Hux7BAI9hAz-KQiK68V_zPBvHAz4beKEjho2Ysk8m</a:t>
            </a:r>
            <a:r>
              <a:rPr lang="en-GB">
                <a:solidFill>
                  <a:srgbClr val="1F497D"/>
                </a:solidFill>
                <a:latin typeface="Verdana" panose="020B0604030504040204" pitchFamily="34" charset="0"/>
                <a:ea typeface="Calibri" panose="020F0502020204030204" pitchFamily="34" charset="0"/>
              </a:rPr>
              <a:t> </a:t>
            </a:r>
            <a:endParaRPr lang="en-GB" sz="1800">
              <a:effectLst/>
              <a:latin typeface="Calibri" panose="020F0502020204030204" pitchFamily="34" charset="0"/>
              <a:ea typeface="Calibri" panose="020F0502020204030204" pitchFamily="34" charset="0"/>
            </a:endParaRPr>
          </a:p>
          <a:p>
            <a:endParaRPr lang="en-GB"/>
          </a:p>
          <a:p>
            <a:r>
              <a:rPr lang="en-GB"/>
              <a:t>This is a sample of our interactive candidate homepage where the candidate can access a range of different activities by clicking on hotspots, including taking assessments, video interviews, completing pre-AC work, viewing welcome materials and messages, they can upload information such as a CV and supporting documentation and complex an assessment. These can be set-up to release to the candidate at different points in their assessment process, providing clients with complete control over what is accessed and when. </a:t>
            </a:r>
          </a:p>
          <a:p>
            <a:endParaRPr lang="en-GB"/>
          </a:p>
          <a:p>
            <a:endParaRPr lang="en-GB"/>
          </a:p>
          <a:p>
            <a:endParaRPr lang="en-US"/>
          </a:p>
        </p:txBody>
      </p:sp>
      <p:sp>
        <p:nvSpPr>
          <p:cNvPr id="4" name="Slide Number Placeholder 3"/>
          <p:cNvSpPr>
            <a:spLocks noGrp="1"/>
          </p:cNvSpPr>
          <p:nvPr>
            <p:ph type="sldNum" sz="quarter" idx="5"/>
          </p:nvPr>
        </p:nvSpPr>
        <p:spPr/>
        <p:txBody>
          <a:bodyPr/>
          <a:lstStyle/>
          <a:p>
            <a:fld id="{AD6BC6D1-B3A4-9745-B15B-32EA124A170F}" type="slidenum">
              <a:rPr lang="en-US" smtClean="0"/>
              <a:pPr/>
              <a:t>3</a:t>
            </a:fld>
            <a:endParaRPr lang="en-US"/>
          </a:p>
        </p:txBody>
      </p:sp>
    </p:spTree>
    <p:extLst>
      <p:ext uri="{BB962C8B-B14F-4D97-AF65-F5344CB8AC3E}">
        <p14:creationId xmlns:p14="http://schemas.microsoft.com/office/powerpoint/2010/main" val="4179921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6BC6D1-B3A4-9745-B15B-32EA124A170F}" type="slidenum">
              <a:rPr lang="en-US" smtClean="0"/>
              <a:pPr/>
              <a:t>39</a:t>
            </a:fld>
            <a:endParaRPr lang="en-US" dirty="0"/>
          </a:p>
        </p:txBody>
      </p:sp>
    </p:spTree>
    <p:extLst>
      <p:ext uri="{BB962C8B-B14F-4D97-AF65-F5344CB8AC3E}">
        <p14:creationId xmlns:p14="http://schemas.microsoft.com/office/powerpoint/2010/main" val="2880727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model is taken from Dr Kiran </a:t>
            </a:r>
            <a:r>
              <a:rPr lang="en-GB" dirty="0" err="1"/>
              <a:t>Chitta’s</a:t>
            </a:r>
            <a:r>
              <a:rPr lang="en-GB" dirty="0"/>
              <a:t> book  (renowned org psych and industry expert on org agility) book Strive.</a:t>
            </a:r>
          </a:p>
          <a:p>
            <a:endParaRPr lang="en-GB" dirty="0"/>
          </a:p>
          <a:p>
            <a:r>
              <a:rPr lang="en-GB" dirty="0"/>
              <a:t>So lets look more at what makes up organisational agility:</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Leadership agility – the agile approach we take to managing the complex change - essentially </a:t>
            </a:r>
            <a:r>
              <a:rPr lang="en-GB" sz="1200" dirty="0">
                <a:solidFill>
                  <a:schemeClr val="bg2"/>
                </a:solidFill>
              </a:rPr>
              <a:t>leaders need to change the way they think, relate to others, drive action and get results in ways that support transformations </a:t>
            </a:r>
            <a:r>
              <a:rPr lang="en-GB" sz="1200" dirty="0" err="1">
                <a:solidFill>
                  <a:schemeClr val="bg2"/>
                </a:solidFill>
              </a:rPr>
              <a:t>e.g</a:t>
            </a:r>
            <a:r>
              <a:rPr lang="en-GB" sz="1200" dirty="0">
                <a:solidFill>
                  <a:schemeClr val="bg2"/>
                </a:solidFill>
              </a:rPr>
              <a:t> creates new ways of working across the organisation.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bg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2"/>
                </a:solidFill>
              </a:rPr>
              <a:t>Cultural agility -  the culture we develop and whether this supports an agile mindset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bg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2"/>
                </a:solidFill>
              </a:rPr>
              <a:t>Business agility – looking at the way you do business and the structures and the operations – removing barriers to working flexibly and creating innovation.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bg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2"/>
                </a:solidFill>
              </a:rPr>
              <a:t>Career agility – it’s also looking at how we manage our people – e.g. old fashioned appraisal systems are not fit for purpose – things change to fast.  </a:t>
            </a:r>
          </a:p>
          <a:p>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fld id="{AD6BC6D1-B3A4-9745-B15B-32EA124A170F}" type="slidenum">
              <a:rPr lang="en-US" smtClean="0"/>
              <a:pPr/>
              <a:t>40</a:t>
            </a:fld>
            <a:endParaRPr lang="en-US" dirty="0"/>
          </a:p>
        </p:txBody>
      </p:sp>
    </p:spTree>
    <p:extLst>
      <p:ext uri="{BB962C8B-B14F-4D97-AF65-F5344CB8AC3E}">
        <p14:creationId xmlns:p14="http://schemas.microsoft.com/office/powerpoint/2010/main" val="19020576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6BC6D1-B3A4-9745-B15B-32EA124A17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19559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**selection and development</a:t>
            </a:r>
          </a:p>
        </p:txBody>
      </p:sp>
      <p:sp>
        <p:nvSpPr>
          <p:cNvPr id="4" name="Slide Number Placeholder 3"/>
          <p:cNvSpPr>
            <a:spLocks noGrp="1"/>
          </p:cNvSpPr>
          <p:nvPr>
            <p:ph type="sldNum" sz="quarter" idx="5"/>
          </p:nvPr>
        </p:nvSpPr>
        <p:spPr/>
        <p:txBody>
          <a:bodyPr/>
          <a:lstStyle/>
          <a:p>
            <a:fld id="{AD6BC6D1-B3A4-9745-B15B-32EA124A170F}" type="slidenum">
              <a:rPr lang="en-US" smtClean="0"/>
              <a:pPr/>
              <a:t>48</a:t>
            </a:fld>
            <a:endParaRPr lang="en-US"/>
          </a:p>
        </p:txBody>
      </p:sp>
    </p:spTree>
    <p:extLst>
      <p:ext uri="{BB962C8B-B14F-4D97-AF65-F5344CB8AC3E}">
        <p14:creationId xmlns:p14="http://schemas.microsoft.com/office/powerpoint/2010/main" val="2997937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6BC6D1-B3A4-9745-B15B-32EA124A170F}" type="slidenum">
              <a:rPr lang="en-US" smtClean="0"/>
              <a:pPr/>
              <a:t>50</a:t>
            </a:fld>
            <a:endParaRPr lang="en-US"/>
          </a:p>
        </p:txBody>
      </p:sp>
    </p:spTree>
    <p:extLst>
      <p:ext uri="{BB962C8B-B14F-4D97-AF65-F5344CB8AC3E}">
        <p14:creationId xmlns:p14="http://schemas.microsoft.com/office/powerpoint/2010/main" val="28160191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6BC6D1-B3A4-9745-B15B-32EA124A170F}" type="slidenum">
              <a:rPr lang="en-US" smtClean="0"/>
              <a:pPr/>
              <a:t>51</a:t>
            </a:fld>
            <a:endParaRPr lang="en-US"/>
          </a:p>
        </p:txBody>
      </p:sp>
    </p:spTree>
    <p:extLst>
      <p:ext uri="{BB962C8B-B14F-4D97-AF65-F5344CB8AC3E}">
        <p14:creationId xmlns:p14="http://schemas.microsoft.com/office/powerpoint/2010/main" val="3579322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6BC6D1-B3A4-9745-B15B-32EA124A170F}" type="slidenum">
              <a:rPr lang="en-US" smtClean="0"/>
              <a:pPr/>
              <a:t>4</a:t>
            </a:fld>
            <a:endParaRPr lang="en-US"/>
          </a:p>
        </p:txBody>
      </p:sp>
    </p:spTree>
    <p:extLst>
      <p:ext uri="{BB962C8B-B14F-4D97-AF65-F5344CB8AC3E}">
        <p14:creationId xmlns:p14="http://schemas.microsoft.com/office/powerpoint/2010/main" val="3833614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6BC6D1-B3A4-9745-B15B-32EA124A170F}" type="slidenum">
              <a:rPr lang="en-US" smtClean="0"/>
              <a:pPr/>
              <a:t>6</a:t>
            </a:fld>
            <a:endParaRPr lang="en-US"/>
          </a:p>
        </p:txBody>
      </p:sp>
    </p:spTree>
    <p:extLst>
      <p:ext uri="{BB962C8B-B14F-4D97-AF65-F5344CB8AC3E}">
        <p14:creationId xmlns:p14="http://schemas.microsoft.com/office/powerpoint/2010/main" val="1579633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6BC6D1-B3A4-9745-B15B-32EA124A170F}" type="slidenum">
              <a:rPr lang="en-US" smtClean="0"/>
              <a:pPr/>
              <a:t>7</a:t>
            </a:fld>
            <a:endParaRPr lang="en-US"/>
          </a:p>
        </p:txBody>
      </p:sp>
    </p:spTree>
    <p:extLst>
      <p:ext uri="{BB962C8B-B14F-4D97-AF65-F5344CB8AC3E}">
        <p14:creationId xmlns:p14="http://schemas.microsoft.com/office/powerpoint/2010/main" val="2184601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6BC6D1-B3A4-9745-B15B-32EA124A170F}" type="slidenum">
              <a:rPr lang="en-US" smtClean="0"/>
              <a:pPr/>
              <a:t>8</a:t>
            </a:fld>
            <a:endParaRPr lang="en-US"/>
          </a:p>
        </p:txBody>
      </p:sp>
    </p:spTree>
    <p:extLst>
      <p:ext uri="{BB962C8B-B14F-4D97-AF65-F5344CB8AC3E}">
        <p14:creationId xmlns:p14="http://schemas.microsoft.com/office/powerpoint/2010/main" val="1568438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6BC6D1-B3A4-9745-B15B-32EA124A170F}" type="slidenum">
              <a:rPr lang="en-US" smtClean="0"/>
              <a:pPr/>
              <a:t>9</a:t>
            </a:fld>
            <a:endParaRPr lang="en-US"/>
          </a:p>
        </p:txBody>
      </p:sp>
    </p:spTree>
    <p:extLst>
      <p:ext uri="{BB962C8B-B14F-4D97-AF65-F5344CB8AC3E}">
        <p14:creationId xmlns:p14="http://schemas.microsoft.com/office/powerpoint/2010/main" val="1658744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6BC6D1-B3A4-9745-B15B-32EA124A170F}" type="slidenum">
              <a:rPr lang="en-US" smtClean="0"/>
              <a:pPr/>
              <a:t>10</a:t>
            </a:fld>
            <a:endParaRPr lang="en-US"/>
          </a:p>
        </p:txBody>
      </p:sp>
    </p:spTree>
    <p:extLst>
      <p:ext uri="{BB962C8B-B14F-4D97-AF65-F5344CB8AC3E}">
        <p14:creationId xmlns:p14="http://schemas.microsoft.com/office/powerpoint/2010/main" val="3479892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6BC6D1-B3A4-9745-B15B-32EA124A170F}" type="slidenum">
              <a:rPr lang="en-US" smtClean="0"/>
              <a:pPr/>
              <a:t>14</a:t>
            </a:fld>
            <a:endParaRPr lang="en-US"/>
          </a:p>
        </p:txBody>
      </p:sp>
    </p:spTree>
    <p:extLst>
      <p:ext uri="{BB962C8B-B14F-4D97-AF65-F5344CB8AC3E}">
        <p14:creationId xmlns:p14="http://schemas.microsoft.com/office/powerpoint/2010/main" val="28270113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tif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3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32.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31.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32.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31.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3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9.tiff"/><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ull Image Overlay 1 (CUSTOMISABL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C905DCF-BF92-8042-90C3-09C2D9A72AB7}"/>
              </a:ext>
            </a:extLst>
          </p:cNvPr>
          <p:cNvSpPr>
            <a:spLocks noGrp="1"/>
          </p:cNvSpPr>
          <p:nvPr>
            <p:ph type="pic" sz="quarter" idx="15"/>
          </p:nvPr>
        </p:nvSpPr>
        <p:spPr>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a:lstStyle/>
          <a:p>
            <a:r>
              <a:rPr lang="en-GB" dirty="0"/>
              <a:t>Click icon to add picture</a:t>
            </a:r>
            <a:endParaRPr lang="en-US" dirty="0"/>
          </a:p>
        </p:txBody>
      </p:sp>
      <p:pic>
        <p:nvPicPr>
          <p:cNvPr id="11" name="Picture 10">
            <a:extLst>
              <a:ext uri="{FF2B5EF4-FFF2-40B4-BE49-F238E27FC236}">
                <a16:creationId xmlns:a16="http://schemas.microsoft.com/office/drawing/2014/main" id="{892C127A-4767-A64C-9FE0-B32636487FB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615" y="-23325"/>
            <a:ext cx="8965705" cy="6881326"/>
          </a:xfrm>
          <a:prstGeom prst="rect">
            <a:avLst/>
          </a:prstGeom>
        </p:spPr>
      </p:pic>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spTree>
    <p:extLst>
      <p:ext uri="{BB962C8B-B14F-4D97-AF65-F5344CB8AC3E}">
        <p14:creationId xmlns:p14="http://schemas.microsoft.com/office/powerpoint/2010/main" val="1632980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Standar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8248563-2205-054A-ADE6-71936439331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41410"/>
          <a:stretch/>
        </p:blipFill>
        <p:spPr>
          <a:xfrm>
            <a:off x="1667691" y="576081"/>
            <a:ext cx="11023143" cy="6281920"/>
          </a:xfrm>
          <a:prstGeom prst="rect">
            <a:avLst/>
          </a:prstGeom>
        </p:spPr>
      </p:pic>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dirty="0"/>
              <a:t>© 2023 Sova Assessments</a:t>
            </a:r>
            <a:endParaRPr lang="en-US" dirty="0">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000"/>
          </a:xfrm>
        </p:spPr>
        <p:txBody>
          <a:bodyPr tIns="0" rIns="1440000" bIns="0"/>
          <a:lstStyle/>
          <a:p>
            <a:pPr lvl="0"/>
            <a:r>
              <a:rPr lang="en-GB" dirty="0"/>
              <a:t>Click to edit Master text styles</a:t>
            </a:r>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
        <p:nvSpPr>
          <p:cNvPr id="13" name="Title 20">
            <a:extLst>
              <a:ext uri="{FF2B5EF4-FFF2-40B4-BE49-F238E27FC236}">
                <a16:creationId xmlns:a16="http://schemas.microsoft.com/office/drawing/2014/main" id="{E1FDB19F-5014-8240-8C08-469D66A29D3D}"/>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1315074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Standar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54A70AB-9E59-6C4E-A3B6-37665865C3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38166"/>
          <a:stretch/>
        </p:blipFill>
        <p:spPr>
          <a:xfrm rot="21433083">
            <a:off x="1785445" y="574237"/>
            <a:ext cx="10990988" cy="6610411"/>
          </a:xfrm>
          <a:prstGeom prst="rect">
            <a:avLst/>
          </a:prstGeom>
        </p:spPr>
      </p:pic>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dirty="0"/>
              <a:t>© 2023 Sova Assessments</a:t>
            </a:r>
            <a:endParaRPr lang="en-US" dirty="0">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000"/>
          </a:xfrm>
        </p:spPr>
        <p:txBody>
          <a:bodyPr tIns="0" rIns="1440000" bIns="0"/>
          <a:lstStyle/>
          <a:p>
            <a:pPr lvl="0"/>
            <a:r>
              <a:rPr lang="en-GB" dirty="0"/>
              <a:t>Click to edit Master text styles</a:t>
            </a:r>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
        <p:nvSpPr>
          <p:cNvPr id="13" name="Title 20">
            <a:extLst>
              <a:ext uri="{FF2B5EF4-FFF2-40B4-BE49-F238E27FC236}">
                <a16:creationId xmlns:a16="http://schemas.microsoft.com/office/drawing/2014/main" id="{E1FDB19F-5014-8240-8C08-469D66A29D3D}"/>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3235567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Standar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E9E6A1-6B9A-7C4C-99B9-FA6EF76CD2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348" t="44708" r="34279" b="-11273"/>
          <a:stretch/>
        </p:blipFill>
        <p:spPr>
          <a:xfrm rot="5400000">
            <a:off x="4670881" y="-663115"/>
            <a:ext cx="6858003" cy="8184233"/>
          </a:xfrm>
          <a:prstGeom prst="rect">
            <a:avLst/>
          </a:prstGeom>
        </p:spPr>
      </p:pic>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dirty="0"/>
              <a:t>© 2023 Sova Assessments</a:t>
            </a:r>
            <a:endParaRPr lang="en-US" dirty="0">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000"/>
          </a:xfrm>
        </p:spPr>
        <p:txBody>
          <a:bodyPr tIns="0" rIns="1440000" bIns="0"/>
          <a:lstStyle/>
          <a:p>
            <a:pPr lvl="0"/>
            <a:r>
              <a:rPr lang="en-GB" dirty="0"/>
              <a:t>Click to edit Master text styles</a:t>
            </a:r>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669731" y="6264621"/>
            <a:ext cx="1042892" cy="260723"/>
          </a:xfrm>
          <a:prstGeom prst="rect">
            <a:avLst/>
          </a:prstGeom>
        </p:spPr>
      </p:pic>
      <p:sp>
        <p:nvSpPr>
          <p:cNvPr id="13" name="Title 20">
            <a:extLst>
              <a:ext uri="{FF2B5EF4-FFF2-40B4-BE49-F238E27FC236}">
                <a16:creationId xmlns:a16="http://schemas.microsoft.com/office/drawing/2014/main" id="{58165064-1A4B-AD4D-9EE5-E126334C38ED}"/>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2714958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Standard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dirty="0"/>
              <a:t>© 2023 Sova Assessments</a:t>
            </a:r>
            <a:endParaRPr lang="en-US" dirty="0">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000"/>
          </a:xfrm>
        </p:spPr>
        <p:txBody>
          <a:bodyPr tIns="0" rIns="1440000" bIns="0"/>
          <a:lstStyle/>
          <a:p>
            <a:pPr lvl="0"/>
            <a:r>
              <a:rPr lang="en-GB" dirty="0"/>
              <a:t>Click to edit Master text styles</a:t>
            </a:r>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669731" y="6264621"/>
            <a:ext cx="1042892" cy="260723"/>
          </a:xfrm>
          <a:prstGeom prst="rect">
            <a:avLst/>
          </a:prstGeom>
        </p:spPr>
      </p:pic>
      <p:sp>
        <p:nvSpPr>
          <p:cNvPr id="13" name="Title 20">
            <a:extLst>
              <a:ext uri="{FF2B5EF4-FFF2-40B4-BE49-F238E27FC236}">
                <a16:creationId xmlns:a16="http://schemas.microsoft.com/office/drawing/2014/main" id="{58165064-1A4B-AD4D-9EE5-E126334C38ED}"/>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3336755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Standar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4AB034-ACA7-DB43-BE0C-E9D41020C83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4304" r="13886" b="46440"/>
          <a:stretch/>
        </p:blipFill>
        <p:spPr>
          <a:xfrm rot="16970034">
            <a:off x="4681503" y="-1138818"/>
            <a:ext cx="9497076" cy="9549636"/>
          </a:xfrm>
          <a:prstGeom prst="rect">
            <a:avLst/>
          </a:prstGeom>
        </p:spPr>
      </p:pic>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dirty="0"/>
              <a:t>© 2023 Sova Assessments</a:t>
            </a:r>
            <a:endParaRPr lang="en-US" dirty="0">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000"/>
          </a:xfrm>
        </p:spPr>
        <p:txBody>
          <a:bodyPr tIns="0" rIns="1440000" bIns="0"/>
          <a:lstStyle/>
          <a:p>
            <a:pPr lvl="0"/>
            <a:r>
              <a:rPr lang="en-GB" dirty="0"/>
              <a:t>Click to edit Master text styles</a:t>
            </a:r>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669731" y="6264621"/>
            <a:ext cx="1042892" cy="260723"/>
          </a:xfrm>
          <a:prstGeom prst="rect">
            <a:avLst/>
          </a:prstGeom>
        </p:spPr>
      </p:pic>
      <p:sp>
        <p:nvSpPr>
          <p:cNvPr id="13" name="Title 20">
            <a:extLst>
              <a:ext uri="{FF2B5EF4-FFF2-40B4-BE49-F238E27FC236}">
                <a16:creationId xmlns:a16="http://schemas.microsoft.com/office/drawing/2014/main" id="{58165064-1A4B-AD4D-9EE5-E126334C38ED}"/>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2835157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Standar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E9E6A1-6B9A-7C4C-99B9-FA6EF76CD2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056" b="-17098"/>
          <a:stretch/>
        </p:blipFill>
        <p:spPr>
          <a:xfrm rot="5400000">
            <a:off x="5767881" y="422459"/>
            <a:ext cx="5719662" cy="7151425"/>
          </a:xfrm>
          <a:prstGeom prst="rect">
            <a:avLst/>
          </a:prstGeom>
        </p:spPr>
      </p:pic>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dirty="0"/>
              <a:t>© 2023 Sova Assessments</a:t>
            </a:r>
            <a:endParaRPr lang="en-US" dirty="0">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000"/>
          </a:xfrm>
        </p:spPr>
        <p:txBody>
          <a:bodyPr tIns="0" rIns="1440000" bIns="0"/>
          <a:lstStyle/>
          <a:p>
            <a:pPr lvl="0"/>
            <a:r>
              <a:rPr lang="en-GB" dirty="0"/>
              <a:t>Click to edit Master text styles</a:t>
            </a:r>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669731" y="6264621"/>
            <a:ext cx="1042892" cy="260723"/>
          </a:xfrm>
          <a:prstGeom prst="rect">
            <a:avLst/>
          </a:prstGeom>
        </p:spPr>
      </p:pic>
      <p:sp>
        <p:nvSpPr>
          <p:cNvPr id="13" name="Title 20">
            <a:extLst>
              <a:ext uri="{FF2B5EF4-FFF2-40B4-BE49-F238E27FC236}">
                <a16:creationId xmlns:a16="http://schemas.microsoft.com/office/drawing/2014/main" id="{58165064-1A4B-AD4D-9EE5-E126334C38ED}"/>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1722274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Standar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74FB83-699F-8243-8DA0-6178F1D1542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066" t="-19037"/>
          <a:stretch/>
        </p:blipFill>
        <p:spPr>
          <a:xfrm>
            <a:off x="6816080" y="2636912"/>
            <a:ext cx="7463290" cy="5373216"/>
          </a:xfrm>
          <a:prstGeom prst="rect">
            <a:avLst/>
          </a:prstGeom>
        </p:spPr>
      </p:pic>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dirty="0"/>
              <a:t>© 2023 Sova Assessments</a:t>
            </a:r>
            <a:endParaRPr lang="en-US" dirty="0">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
        <p:nvSpPr>
          <p:cNvPr id="8" name="Title 20">
            <a:extLst>
              <a:ext uri="{FF2B5EF4-FFF2-40B4-BE49-F238E27FC236}">
                <a16:creationId xmlns:a16="http://schemas.microsoft.com/office/drawing/2014/main" id="{84A0A47D-F447-4E49-BFF0-D4C4C3BF0B03}"/>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4003156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tandard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dirty="0"/>
              <a:t>© 2023 Sova Assessments</a:t>
            </a:r>
            <a:endParaRPr lang="en-US" dirty="0">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6096000" cy="4392000"/>
          </a:xfrm>
        </p:spPr>
        <p:txBody>
          <a:bodyPr tIns="0" rIns="1440000" bIns="0"/>
          <a:lstStyle/>
          <a:p>
            <a:pPr lvl="0"/>
            <a:r>
              <a:rPr lang="en-GB"/>
              <a:t>Click to edit Master text styles</a:t>
            </a:r>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
        <p:nvSpPr>
          <p:cNvPr id="13" name="Picture Placeholder 2">
            <a:extLst>
              <a:ext uri="{FF2B5EF4-FFF2-40B4-BE49-F238E27FC236}">
                <a16:creationId xmlns:a16="http://schemas.microsoft.com/office/drawing/2014/main" id="{60F34763-5515-7243-9386-4E95E7459B97}"/>
              </a:ext>
            </a:extLst>
          </p:cNvPr>
          <p:cNvSpPr>
            <a:spLocks noGrp="1"/>
          </p:cNvSpPr>
          <p:nvPr>
            <p:ph type="pic" sz="quarter" idx="15" hasCustomPrompt="1"/>
          </p:nvPr>
        </p:nvSpPr>
        <p:spPr>
          <a:xfrm>
            <a:off x="6312024" y="1440000"/>
            <a:ext cx="5544616" cy="4392000"/>
          </a:xfrm>
          <a:blipFill>
            <a:blip r:embed="rId3" cstate="email">
              <a:extLst>
                <a:ext uri="{28A0092B-C50C-407E-A947-70E740481C1C}">
                  <a14:useLocalDpi xmlns:a14="http://schemas.microsoft.com/office/drawing/2010/main"/>
                </a:ext>
              </a:extLst>
            </a:blip>
            <a:stretch>
              <a:fillRect/>
            </a:stretch>
          </a:blipFill>
        </p:spPr>
        <p:txBody>
          <a:bodyPr/>
          <a:lstStyle>
            <a:lvl1pPr algn="l">
              <a:defRPr sz="1500">
                <a:solidFill>
                  <a:srgbClr val="0E107A">
                    <a:alpha val="27000"/>
                  </a:srgbClr>
                </a:solidFill>
                <a:effectLst>
                  <a:reflection stA="0" endPos="65000" dist="50800" dir="5400000" sy="-100000" algn="bl" rotWithShape="0"/>
                </a:effectLst>
              </a:defRPr>
            </a:lvl1pPr>
          </a:lstStyle>
          <a:p>
            <a:r>
              <a:rPr lang="en-GB" dirty="0"/>
              <a:t>Click icon to add image / diagram</a:t>
            </a:r>
            <a:endParaRPr lang="en-US" dirty="0"/>
          </a:p>
        </p:txBody>
      </p:sp>
      <p:sp>
        <p:nvSpPr>
          <p:cNvPr id="15" name="Title 20">
            <a:extLst>
              <a:ext uri="{FF2B5EF4-FFF2-40B4-BE49-F238E27FC236}">
                <a16:creationId xmlns:a16="http://schemas.microsoft.com/office/drawing/2014/main" id="{520FCF1F-F564-B041-871E-62EFBA287AF6}"/>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537220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Standard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dirty="0"/>
              <a:t>© 2023 Sova Assessments</a:t>
            </a:r>
            <a:endParaRPr lang="en-US" dirty="0">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6096000" cy="4392000"/>
          </a:xfrm>
        </p:spPr>
        <p:txBody>
          <a:bodyPr tIns="0" rIns="1440000" bIns="0"/>
          <a:lstStyle/>
          <a:p>
            <a:pPr lvl="0"/>
            <a:r>
              <a:rPr lang="en-GB"/>
              <a:t>Click to edit Master text styles</a:t>
            </a:r>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
        <p:nvSpPr>
          <p:cNvPr id="13" name="Picture Placeholder 2">
            <a:extLst>
              <a:ext uri="{FF2B5EF4-FFF2-40B4-BE49-F238E27FC236}">
                <a16:creationId xmlns:a16="http://schemas.microsoft.com/office/drawing/2014/main" id="{60F34763-5515-7243-9386-4E95E7459B97}"/>
              </a:ext>
            </a:extLst>
          </p:cNvPr>
          <p:cNvSpPr>
            <a:spLocks noGrp="1"/>
          </p:cNvSpPr>
          <p:nvPr>
            <p:ph type="pic" sz="quarter" idx="15" hasCustomPrompt="1"/>
          </p:nvPr>
        </p:nvSpPr>
        <p:spPr>
          <a:xfrm>
            <a:off x="6312024" y="1440000"/>
            <a:ext cx="5544616" cy="4392000"/>
          </a:xfrm>
          <a:blipFill>
            <a:blip r:embed="rId3" cstate="email">
              <a:extLst>
                <a:ext uri="{28A0092B-C50C-407E-A947-70E740481C1C}">
                  <a14:useLocalDpi xmlns:a14="http://schemas.microsoft.com/office/drawing/2010/main"/>
                </a:ext>
              </a:extLst>
            </a:blip>
            <a:stretch>
              <a:fillRect/>
            </a:stretch>
          </a:blipFill>
        </p:spPr>
        <p:txBody>
          <a:bodyPr/>
          <a:lstStyle>
            <a:lvl1pPr algn="l">
              <a:defRPr sz="1500">
                <a:solidFill>
                  <a:srgbClr val="0E107A">
                    <a:alpha val="27000"/>
                  </a:srgbClr>
                </a:solidFill>
                <a:effectLst>
                  <a:reflection stA="0" endPos="65000" dist="50800" dir="5400000" sy="-100000" algn="bl" rotWithShape="0"/>
                </a:effectLst>
              </a:defRPr>
            </a:lvl1pPr>
          </a:lstStyle>
          <a:p>
            <a:r>
              <a:rPr lang="en-GB" dirty="0"/>
              <a:t>Click icon to add image / diagram</a:t>
            </a:r>
            <a:endParaRPr lang="en-US" dirty="0"/>
          </a:p>
        </p:txBody>
      </p:sp>
      <p:sp>
        <p:nvSpPr>
          <p:cNvPr id="14" name="Title 20">
            <a:extLst>
              <a:ext uri="{FF2B5EF4-FFF2-40B4-BE49-F238E27FC236}">
                <a16:creationId xmlns:a16="http://schemas.microsoft.com/office/drawing/2014/main" id="{02D26C92-A30B-5C46-857D-04BEC3C2AE29}"/>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26177737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ndar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000"/>
          </a:xfrm>
        </p:spPr>
        <p:txBody>
          <a:bodyPr tIns="0" rIns="1440000" bIns="0"/>
          <a:lstStyle/>
          <a:p>
            <a:pPr lvl="0"/>
            <a:r>
              <a:rPr lang="en-GB"/>
              <a:t>Click to edit Master text styles</a:t>
            </a:r>
          </a:p>
        </p:txBody>
      </p:sp>
      <p:sp>
        <p:nvSpPr>
          <p:cNvPr id="8" name="Footer Placeholder 2">
            <a:extLst>
              <a:ext uri="{FF2B5EF4-FFF2-40B4-BE49-F238E27FC236}">
                <a16:creationId xmlns:a16="http://schemas.microsoft.com/office/drawing/2014/main" id="{4CC1DD6C-26DF-664F-ABAE-3C836D6EF585}"/>
              </a:ext>
            </a:extLst>
          </p:cNvPr>
          <p:cNvSpPr>
            <a:spLocks noGrp="1"/>
          </p:cNvSpPr>
          <p:nvPr>
            <p:ph type="ftr" sz="quarter" idx="10"/>
          </p:nvPr>
        </p:nvSpPr>
        <p:spPr>
          <a:xfrm>
            <a:off x="911424" y="6318000"/>
            <a:ext cx="1800200" cy="540000"/>
          </a:xfrm>
        </p:spPr>
        <p:txBody>
          <a:bodyPr/>
          <a:lstStyle>
            <a:lvl1pPr>
              <a:defRPr>
                <a:latin typeface="Mabry Pro" panose="020D0503040002040303" pitchFamily="34" charset="0"/>
              </a:defRPr>
            </a:lvl1pPr>
          </a:lstStyle>
          <a:p>
            <a:r>
              <a:rPr lang="en-GB" dirty="0"/>
              <a:t>© 2023 Sova Assessments</a:t>
            </a:r>
            <a:endParaRPr lang="en-US" dirty="0">
              <a:latin typeface="Mabry Pro" panose="020D0503040002040303" pitchFamily="34" charset="0"/>
            </a:endParaRPr>
          </a:p>
        </p:txBody>
      </p:sp>
      <p:sp>
        <p:nvSpPr>
          <p:cNvPr id="11" name="Slide Number Placeholder 6">
            <a:extLst>
              <a:ext uri="{FF2B5EF4-FFF2-40B4-BE49-F238E27FC236}">
                <a16:creationId xmlns:a16="http://schemas.microsoft.com/office/drawing/2014/main" id="{530CC642-8E8C-CA4C-8294-A2AC86E27015}"/>
              </a:ext>
            </a:extLst>
          </p:cNvPr>
          <p:cNvSpPr>
            <a:spLocks noGrp="1"/>
          </p:cNvSpPr>
          <p:nvPr>
            <p:ph type="sldNum" sz="quarter" idx="11"/>
          </p:nvPr>
        </p:nvSpPr>
        <p:spPr>
          <a:xfrm>
            <a:off x="0" y="6318000"/>
            <a:ext cx="900000" cy="540000"/>
          </a:xfrm>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pic>
        <p:nvPicPr>
          <p:cNvPr id="14" name="Picture 13">
            <a:extLst>
              <a:ext uri="{FF2B5EF4-FFF2-40B4-BE49-F238E27FC236}">
                <a16:creationId xmlns:a16="http://schemas.microsoft.com/office/drawing/2014/main" id="{180F9CD8-B529-6547-98E7-D94D364051E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
        <p:nvSpPr>
          <p:cNvPr id="12" name="Title 20">
            <a:extLst>
              <a:ext uri="{FF2B5EF4-FFF2-40B4-BE49-F238E27FC236}">
                <a16:creationId xmlns:a16="http://schemas.microsoft.com/office/drawing/2014/main" id="{345E32F0-9558-004F-BF46-D7E7727B256B}"/>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2472117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Full Image Overlay 1 (CUSTOMISABLE)">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person, indoor, person&#10;&#10;Description automatically generated">
            <a:extLst>
              <a:ext uri="{FF2B5EF4-FFF2-40B4-BE49-F238E27FC236}">
                <a16:creationId xmlns:a16="http://schemas.microsoft.com/office/drawing/2014/main" id="{2EF462A2-A790-6B41-973A-EE7CB57797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687" y="2029"/>
            <a:ext cx="12288687" cy="6885384"/>
          </a:xfrm>
          <a:prstGeom prst="rect">
            <a:avLst/>
          </a:prstGeom>
        </p:spPr>
      </p:pic>
      <p:pic>
        <p:nvPicPr>
          <p:cNvPr id="11" name="Picture 10">
            <a:extLst>
              <a:ext uri="{FF2B5EF4-FFF2-40B4-BE49-F238E27FC236}">
                <a16:creationId xmlns:a16="http://schemas.microsoft.com/office/drawing/2014/main" id="{892C127A-4767-A64C-9FE0-B32636487FB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6687" y="4058"/>
            <a:ext cx="9073008" cy="6881326"/>
          </a:xfrm>
          <a:prstGeom prst="rect">
            <a:avLst/>
          </a:prstGeom>
        </p:spPr>
      </p:pic>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spTree>
    <p:extLst>
      <p:ext uri="{BB962C8B-B14F-4D97-AF65-F5344CB8AC3E}">
        <p14:creationId xmlns:p14="http://schemas.microsoft.com/office/powerpoint/2010/main" val="10725675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ndard content - bullet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000"/>
          </a:xfrm>
        </p:spPr>
        <p:txBody>
          <a:bodyPr tIns="0" rIns="1440000" bIns="0">
            <a:normAutofit/>
          </a:bodyPr>
          <a:lstStyle>
            <a:lvl1pPr marL="285750" indent="-285750">
              <a:lnSpc>
                <a:spcPts val="2000"/>
              </a:lnSpc>
              <a:spcAft>
                <a:spcPts val="1200"/>
              </a:spcAft>
              <a:buClr>
                <a:srgbClr val="447FFB"/>
              </a:buClr>
              <a:buFont typeface="Arial" panose="020B0604020202020204" pitchFamily="34" charset="0"/>
              <a:buChar char="•"/>
              <a:defRPr sz="1600" baseline="0">
                <a:latin typeface="Mabry Pro" panose="020D0503040002040303" pitchFamily="34" charset="0"/>
              </a:defRPr>
            </a:lvl1pPr>
            <a:lvl2pPr>
              <a:lnSpc>
                <a:spcPts val="2000"/>
              </a:lnSpc>
              <a:spcAft>
                <a:spcPts val="1200"/>
              </a:spcAft>
              <a:buClr>
                <a:srgbClr val="447FFB"/>
              </a:buClr>
              <a:defRPr sz="1600" baseline="0">
                <a:latin typeface="Mabry Pro" panose="020D0503040002040303" pitchFamily="34" charset="0"/>
              </a:defRPr>
            </a:lvl2pPr>
            <a:lvl3pPr>
              <a:lnSpc>
                <a:spcPts val="2000"/>
              </a:lnSpc>
              <a:spcAft>
                <a:spcPts val="1200"/>
              </a:spcAft>
              <a:buClr>
                <a:srgbClr val="447FFB"/>
              </a:buClr>
              <a:defRPr sz="1600" baseline="0">
                <a:latin typeface="Mabry Pro" panose="020D0503040002040303" pitchFamily="34" charset="0"/>
              </a:defRPr>
            </a:lvl3pPr>
            <a:lvl4pPr>
              <a:lnSpc>
                <a:spcPts val="2000"/>
              </a:lnSpc>
              <a:spcAft>
                <a:spcPts val="1200"/>
              </a:spcAft>
              <a:buClr>
                <a:srgbClr val="447FFB"/>
              </a:buClr>
              <a:defRPr sz="1600" baseline="0">
                <a:latin typeface="Mabry Pro" panose="020D0503040002040303" pitchFamily="34" charset="0"/>
              </a:defRPr>
            </a:lvl4pPr>
            <a:lvl5pPr>
              <a:lnSpc>
                <a:spcPts val="2000"/>
              </a:lnSpc>
              <a:spcAft>
                <a:spcPts val="1200"/>
              </a:spcAft>
              <a:buClr>
                <a:srgbClr val="447FFB"/>
              </a:buClr>
              <a:defRPr sz="1600" baseline="0">
                <a:latin typeface="Mabry Pro" panose="020D05030400020403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Footer Placeholder 2">
            <a:extLst>
              <a:ext uri="{FF2B5EF4-FFF2-40B4-BE49-F238E27FC236}">
                <a16:creationId xmlns:a16="http://schemas.microsoft.com/office/drawing/2014/main" id="{0E66FE7A-4B4E-0F45-94C3-882FC528A45E}"/>
              </a:ext>
            </a:extLst>
          </p:cNvPr>
          <p:cNvSpPr>
            <a:spLocks noGrp="1"/>
          </p:cNvSpPr>
          <p:nvPr>
            <p:ph type="ftr" sz="quarter" idx="10"/>
          </p:nvPr>
        </p:nvSpPr>
        <p:spPr>
          <a:xfrm>
            <a:off x="911424" y="6318000"/>
            <a:ext cx="1800200" cy="540000"/>
          </a:xfrm>
        </p:spPr>
        <p:txBody>
          <a:bodyPr/>
          <a:lstStyle>
            <a:lvl1pPr>
              <a:defRPr>
                <a:latin typeface="Mabry Pro" panose="020D0503040002040303" pitchFamily="34" charset="0"/>
              </a:defRPr>
            </a:lvl1pPr>
          </a:lstStyle>
          <a:p>
            <a:r>
              <a:rPr lang="en-GB" dirty="0"/>
              <a:t>© 2023 Sova Assessments</a:t>
            </a:r>
            <a:endParaRPr lang="en-US" dirty="0"/>
          </a:p>
        </p:txBody>
      </p:sp>
      <p:sp>
        <p:nvSpPr>
          <p:cNvPr id="12" name="Slide Number Placeholder 6">
            <a:extLst>
              <a:ext uri="{FF2B5EF4-FFF2-40B4-BE49-F238E27FC236}">
                <a16:creationId xmlns:a16="http://schemas.microsoft.com/office/drawing/2014/main" id="{552975E5-AF9E-A649-BE92-D77AE5B7A1C1}"/>
              </a:ext>
            </a:extLst>
          </p:cNvPr>
          <p:cNvSpPr>
            <a:spLocks noGrp="1"/>
          </p:cNvSpPr>
          <p:nvPr>
            <p:ph type="sldNum" sz="quarter" idx="11"/>
          </p:nvPr>
        </p:nvSpPr>
        <p:spPr>
          <a:xfrm>
            <a:off x="0" y="6318000"/>
            <a:ext cx="900000" cy="540000"/>
          </a:xfrm>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pic>
        <p:nvPicPr>
          <p:cNvPr id="14" name="Picture 13">
            <a:extLst>
              <a:ext uri="{FF2B5EF4-FFF2-40B4-BE49-F238E27FC236}">
                <a16:creationId xmlns:a16="http://schemas.microsoft.com/office/drawing/2014/main" id="{08947358-367C-B24C-A1E5-20E12CC38E9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
        <p:nvSpPr>
          <p:cNvPr id="10" name="Title 20">
            <a:extLst>
              <a:ext uri="{FF2B5EF4-FFF2-40B4-BE49-F238E27FC236}">
                <a16:creationId xmlns:a16="http://schemas.microsoft.com/office/drawing/2014/main" id="{A41F79C5-DD2F-F04D-8465-92201D752721}"/>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1479592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ndard content - bullets subhea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908000"/>
            <a:ext cx="12192000" cy="3780000"/>
          </a:xfrm>
        </p:spPr>
        <p:txBody>
          <a:bodyPr tIns="0" rIns="1440000" bIns="0">
            <a:normAutofit/>
          </a:bodyPr>
          <a:lstStyle>
            <a:lvl1pPr marL="285750" indent="-285750">
              <a:lnSpc>
                <a:spcPts val="2000"/>
              </a:lnSpc>
              <a:spcAft>
                <a:spcPts val="1200"/>
              </a:spcAft>
              <a:buClr>
                <a:srgbClr val="447FFB"/>
              </a:buClr>
              <a:buFont typeface="Arial" panose="020B0604020202020204" pitchFamily="34" charset="0"/>
              <a:buChar char="•"/>
              <a:defRPr sz="1600" baseline="0">
                <a:latin typeface="Mabry Pro" panose="020D0503040002040303" pitchFamily="34" charset="0"/>
              </a:defRPr>
            </a:lvl1pPr>
            <a:lvl2pPr>
              <a:lnSpc>
                <a:spcPts val="2000"/>
              </a:lnSpc>
              <a:spcAft>
                <a:spcPts val="1200"/>
              </a:spcAft>
              <a:buClr>
                <a:srgbClr val="447FFB"/>
              </a:buClr>
              <a:defRPr sz="1600" baseline="0">
                <a:latin typeface="Mabry Pro" panose="020D0503040002040303" pitchFamily="34" charset="0"/>
              </a:defRPr>
            </a:lvl2pPr>
            <a:lvl3pPr>
              <a:lnSpc>
                <a:spcPts val="2000"/>
              </a:lnSpc>
              <a:spcAft>
                <a:spcPts val="1200"/>
              </a:spcAft>
              <a:buClr>
                <a:srgbClr val="447FFB"/>
              </a:buClr>
              <a:defRPr sz="1600" baseline="0">
                <a:latin typeface="Mabry Pro" panose="020D0503040002040303" pitchFamily="34" charset="0"/>
              </a:defRPr>
            </a:lvl3pPr>
            <a:lvl4pPr>
              <a:lnSpc>
                <a:spcPts val="2000"/>
              </a:lnSpc>
              <a:spcAft>
                <a:spcPts val="1200"/>
              </a:spcAft>
              <a:buClr>
                <a:srgbClr val="447FFB"/>
              </a:buClr>
              <a:defRPr sz="1600" baseline="0">
                <a:latin typeface="Mabry Pro" panose="020D0503040002040303" pitchFamily="34" charset="0"/>
              </a:defRPr>
            </a:lvl4pPr>
            <a:lvl5pPr>
              <a:lnSpc>
                <a:spcPts val="2000"/>
              </a:lnSpc>
              <a:spcAft>
                <a:spcPts val="1200"/>
              </a:spcAft>
              <a:buClr>
                <a:srgbClr val="447FFB"/>
              </a:buClr>
              <a:defRPr sz="1600" baseline="0">
                <a:latin typeface="Mabry Pro" panose="020D05030400020403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a:extLst>
              <a:ext uri="{FF2B5EF4-FFF2-40B4-BE49-F238E27FC236}">
                <a16:creationId xmlns:a16="http://schemas.microsoft.com/office/drawing/2014/main" id="{BC8559DF-A323-6C4B-BCBC-5C119169883C}"/>
              </a:ext>
            </a:extLst>
          </p:cNvPr>
          <p:cNvSpPr>
            <a:spLocks noGrp="1"/>
          </p:cNvSpPr>
          <p:nvPr>
            <p:ph type="body" sz="quarter" idx="13"/>
          </p:nvPr>
        </p:nvSpPr>
        <p:spPr>
          <a:xfrm>
            <a:off x="0" y="1339999"/>
            <a:ext cx="12192000" cy="504825"/>
          </a:xfrm>
        </p:spPr>
        <p:txBody>
          <a:bodyPr/>
          <a:lstStyle>
            <a:lvl1pPr>
              <a:defRPr b="1"/>
            </a:lvl1pPr>
          </a:lstStyle>
          <a:p>
            <a:pPr lvl="0"/>
            <a:r>
              <a:rPr lang="en-GB"/>
              <a:t>Click to edit Master text styles</a:t>
            </a:r>
          </a:p>
        </p:txBody>
      </p:sp>
      <p:sp>
        <p:nvSpPr>
          <p:cNvPr id="12" name="Footer Placeholder 2">
            <a:extLst>
              <a:ext uri="{FF2B5EF4-FFF2-40B4-BE49-F238E27FC236}">
                <a16:creationId xmlns:a16="http://schemas.microsoft.com/office/drawing/2014/main" id="{14F48836-4A10-0443-A182-20AB3725B43E}"/>
              </a:ext>
            </a:extLst>
          </p:cNvPr>
          <p:cNvSpPr>
            <a:spLocks noGrp="1"/>
          </p:cNvSpPr>
          <p:nvPr>
            <p:ph type="ftr" sz="quarter" idx="10"/>
          </p:nvPr>
        </p:nvSpPr>
        <p:spPr>
          <a:xfrm>
            <a:off x="911424" y="6318000"/>
            <a:ext cx="1800200" cy="540000"/>
          </a:xfrm>
        </p:spPr>
        <p:txBody>
          <a:bodyPr/>
          <a:lstStyle>
            <a:lvl1pPr>
              <a:defRPr>
                <a:latin typeface="Mabry Pro" panose="020D0503040002040303" pitchFamily="34" charset="0"/>
              </a:defRPr>
            </a:lvl1pPr>
          </a:lstStyle>
          <a:p>
            <a:r>
              <a:rPr lang="en-GB" dirty="0"/>
              <a:t>© 2023 Sova Assessments</a:t>
            </a:r>
            <a:endParaRPr lang="en-US" dirty="0">
              <a:latin typeface="Mabry Pro" panose="020D0503040002040303" pitchFamily="34" charset="0"/>
            </a:endParaRPr>
          </a:p>
        </p:txBody>
      </p:sp>
      <p:sp>
        <p:nvSpPr>
          <p:cNvPr id="13" name="Slide Number Placeholder 6">
            <a:extLst>
              <a:ext uri="{FF2B5EF4-FFF2-40B4-BE49-F238E27FC236}">
                <a16:creationId xmlns:a16="http://schemas.microsoft.com/office/drawing/2014/main" id="{233AD1CB-50C4-B04F-B107-9AF70ED2976D}"/>
              </a:ext>
            </a:extLst>
          </p:cNvPr>
          <p:cNvSpPr>
            <a:spLocks noGrp="1"/>
          </p:cNvSpPr>
          <p:nvPr>
            <p:ph type="sldNum" sz="quarter" idx="11"/>
          </p:nvPr>
        </p:nvSpPr>
        <p:spPr>
          <a:xfrm>
            <a:off x="0" y="6318000"/>
            <a:ext cx="900000" cy="540000"/>
          </a:xfrm>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pic>
        <p:nvPicPr>
          <p:cNvPr id="15" name="Picture 14">
            <a:extLst>
              <a:ext uri="{FF2B5EF4-FFF2-40B4-BE49-F238E27FC236}">
                <a16:creationId xmlns:a16="http://schemas.microsoft.com/office/drawing/2014/main" id="{57FF59BA-FB4F-2D43-B763-B39EA33090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
        <p:nvSpPr>
          <p:cNvPr id="10" name="Title 20">
            <a:extLst>
              <a:ext uri="{FF2B5EF4-FFF2-40B4-BE49-F238E27FC236}">
                <a16:creationId xmlns:a16="http://schemas.microsoft.com/office/drawing/2014/main" id="{BB08B46B-FD81-8C45-A83D-C473FE246AFD}"/>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24709828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ndard content - 2 column">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613"/>
          </a:xfrm>
        </p:spPr>
        <p:txBody>
          <a:bodyPr tIns="0" rIns="1440000" bIns="0" numCol="2" spcCol="54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2" name="Footer Placeholder 2">
            <a:extLst>
              <a:ext uri="{FF2B5EF4-FFF2-40B4-BE49-F238E27FC236}">
                <a16:creationId xmlns:a16="http://schemas.microsoft.com/office/drawing/2014/main" id="{4BDB4829-B0F0-E14D-9C86-D1510DBD410A}"/>
              </a:ext>
            </a:extLst>
          </p:cNvPr>
          <p:cNvSpPr>
            <a:spLocks noGrp="1"/>
          </p:cNvSpPr>
          <p:nvPr>
            <p:ph type="ftr" sz="quarter" idx="10"/>
          </p:nvPr>
        </p:nvSpPr>
        <p:spPr>
          <a:xfrm>
            <a:off x="911424" y="6318000"/>
            <a:ext cx="1800200" cy="540000"/>
          </a:xfrm>
        </p:spPr>
        <p:txBody>
          <a:bodyPr/>
          <a:lstStyle>
            <a:lvl1pPr>
              <a:defRPr>
                <a:latin typeface="Mabry Pro" panose="020D0503040002040303" pitchFamily="34" charset="0"/>
              </a:defRPr>
            </a:lvl1pPr>
          </a:lstStyle>
          <a:p>
            <a:r>
              <a:rPr lang="en-GB" dirty="0"/>
              <a:t>© 2023 Sova Assessments</a:t>
            </a:r>
            <a:endParaRPr lang="en-US" dirty="0">
              <a:latin typeface="Mabry Pro" panose="020D0503040002040303" pitchFamily="34" charset="0"/>
            </a:endParaRPr>
          </a:p>
        </p:txBody>
      </p:sp>
      <p:sp>
        <p:nvSpPr>
          <p:cNvPr id="13" name="Slide Number Placeholder 6">
            <a:extLst>
              <a:ext uri="{FF2B5EF4-FFF2-40B4-BE49-F238E27FC236}">
                <a16:creationId xmlns:a16="http://schemas.microsoft.com/office/drawing/2014/main" id="{433F9EE1-802A-7B48-ABD5-2DB69576BBF0}"/>
              </a:ext>
            </a:extLst>
          </p:cNvPr>
          <p:cNvSpPr>
            <a:spLocks noGrp="1"/>
          </p:cNvSpPr>
          <p:nvPr>
            <p:ph type="sldNum" sz="quarter" idx="11"/>
          </p:nvPr>
        </p:nvSpPr>
        <p:spPr>
          <a:xfrm>
            <a:off x="0" y="6318000"/>
            <a:ext cx="900000" cy="540000"/>
          </a:xfrm>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pic>
        <p:nvPicPr>
          <p:cNvPr id="15" name="Picture 14">
            <a:extLst>
              <a:ext uri="{FF2B5EF4-FFF2-40B4-BE49-F238E27FC236}">
                <a16:creationId xmlns:a16="http://schemas.microsoft.com/office/drawing/2014/main" id="{B70D9456-86A1-2B48-8B8B-A99D34F5F61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
        <p:nvSpPr>
          <p:cNvPr id="8" name="Title 20">
            <a:extLst>
              <a:ext uri="{FF2B5EF4-FFF2-40B4-BE49-F238E27FC236}">
                <a16:creationId xmlns:a16="http://schemas.microsoft.com/office/drawing/2014/main" id="{E528AABC-35BF-6443-ADB4-B6EA50B8B411}"/>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28212215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AE48608-8258-904E-B477-B9954835A128}"/>
              </a:ext>
            </a:extLst>
          </p:cNvPr>
          <p:cNvSpPr>
            <a:spLocks noGrp="1"/>
          </p:cNvSpPr>
          <p:nvPr>
            <p:ph sz="quarter" idx="12"/>
          </p:nvPr>
        </p:nvSpPr>
        <p:spPr>
          <a:xfrm>
            <a:off x="540000" y="1440000"/>
            <a:ext cx="4834800" cy="4392000"/>
          </a:xfrm>
        </p:spPr>
        <p:txBody>
          <a:bodyPr lIns="0" rIns="0"/>
          <a:lstStyle/>
          <a:p>
            <a:pPr lvl="0"/>
            <a:r>
              <a:rPr lang="en-GB"/>
              <a:t>Click to edit Master text styles</a:t>
            </a:r>
          </a:p>
        </p:txBody>
      </p:sp>
      <p:sp>
        <p:nvSpPr>
          <p:cNvPr id="12" name="Content Placeholder 3">
            <a:extLst>
              <a:ext uri="{FF2B5EF4-FFF2-40B4-BE49-F238E27FC236}">
                <a16:creationId xmlns:a16="http://schemas.microsoft.com/office/drawing/2014/main" id="{507041CC-3A42-7349-8A14-7AFBA1240E04}"/>
              </a:ext>
            </a:extLst>
          </p:cNvPr>
          <p:cNvSpPr>
            <a:spLocks noGrp="1"/>
          </p:cNvSpPr>
          <p:nvPr>
            <p:ph sz="quarter" idx="13"/>
          </p:nvPr>
        </p:nvSpPr>
        <p:spPr>
          <a:xfrm>
            <a:off x="5914800" y="1440000"/>
            <a:ext cx="4834800" cy="4392000"/>
          </a:xfrm>
        </p:spPr>
        <p:txBody>
          <a:bodyPr lIns="0" rIns="0"/>
          <a:lstStyle/>
          <a:p>
            <a:pPr lvl="0"/>
            <a:r>
              <a:rPr lang="en-GB"/>
              <a:t>Click to edit Master text styles</a:t>
            </a:r>
          </a:p>
        </p:txBody>
      </p:sp>
      <p:sp>
        <p:nvSpPr>
          <p:cNvPr id="9" name="Footer Placeholder 2">
            <a:extLst>
              <a:ext uri="{FF2B5EF4-FFF2-40B4-BE49-F238E27FC236}">
                <a16:creationId xmlns:a16="http://schemas.microsoft.com/office/drawing/2014/main" id="{344DDE6A-887A-B043-A683-F76FB7687A72}"/>
              </a:ext>
            </a:extLst>
          </p:cNvPr>
          <p:cNvSpPr>
            <a:spLocks noGrp="1"/>
          </p:cNvSpPr>
          <p:nvPr>
            <p:ph type="ftr" sz="quarter" idx="10"/>
          </p:nvPr>
        </p:nvSpPr>
        <p:spPr>
          <a:xfrm>
            <a:off x="911424" y="6318000"/>
            <a:ext cx="1800200" cy="540000"/>
          </a:xfrm>
        </p:spPr>
        <p:txBody>
          <a:bodyPr/>
          <a:lstStyle>
            <a:lvl1pPr>
              <a:defRPr>
                <a:latin typeface="Mabry Pro" panose="020D0503040002040303" pitchFamily="34" charset="0"/>
              </a:defRPr>
            </a:lvl1pPr>
          </a:lstStyle>
          <a:p>
            <a:r>
              <a:rPr lang="en-GB" dirty="0"/>
              <a:t>© 2023 Sova Assessments</a:t>
            </a:r>
            <a:endParaRPr lang="en-US" dirty="0">
              <a:latin typeface="Mabry Pro" panose="020D0503040002040303" pitchFamily="34" charset="0"/>
            </a:endParaRPr>
          </a:p>
        </p:txBody>
      </p:sp>
      <p:sp>
        <p:nvSpPr>
          <p:cNvPr id="11" name="Slide Number Placeholder 6">
            <a:extLst>
              <a:ext uri="{FF2B5EF4-FFF2-40B4-BE49-F238E27FC236}">
                <a16:creationId xmlns:a16="http://schemas.microsoft.com/office/drawing/2014/main" id="{E52193DB-D71D-AE4D-AFAC-A5EE2517DA41}"/>
              </a:ext>
            </a:extLst>
          </p:cNvPr>
          <p:cNvSpPr>
            <a:spLocks noGrp="1"/>
          </p:cNvSpPr>
          <p:nvPr>
            <p:ph type="sldNum" sz="quarter" idx="11"/>
          </p:nvPr>
        </p:nvSpPr>
        <p:spPr>
          <a:xfrm>
            <a:off x="0" y="6318000"/>
            <a:ext cx="900000" cy="540000"/>
          </a:xfrm>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pic>
        <p:nvPicPr>
          <p:cNvPr id="16" name="Picture 15">
            <a:extLst>
              <a:ext uri="{FF2B5EF4-FFF2-40B4-BE49-F238E27FC236}">
                <a16:creationId xmlns:a16="http://schemas.microsoft.com/office/drawing/2014/main" id="{3F3CE27A-6B5B-4E4E-9699-8323FE7014A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
        <p:nvSpPr>
          <p:cNvPr id="14" name="Title 20">
            <a:extLst>
              <a:ext uri="{FF2B5EF4-FFF2-40B4-BE49-F238E27FC236}">
                <a16:creationId xmlns:a16="http://schemas.microsoft.com/office/drawing/2014/main" id="{EC741009-1AB9-9A4B-83EE-8D6CCD864670}"/>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12854912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ubhead and two bullet area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540000" y="1908000"/>
            <a:ext cx="4834800" cy="3780000"/>
          </a:xfrm>
        </p:spPr>
        <p:txBody>
          <a:bodyPr lIns="0" tIns="0" rIns="0" bIns="0">
            <a:normAutofit/>
          </a:bodyPr>
          <a:lstStyle>
            <a:lvl1pPr marL="285750" indent="-285750">
              <a:lnSpc>
                <a:spcPts val="2000"/>
              </a:lnSpc>
              <a:spcAft>
                <a:spcPts val="1200"/>
              </a:spcAft>
              <a:buClr>
                <a:srgbClr val="447FFB"/>
              </a:buClr>
              <a:buFont typeface="Arial" panose="020B0604020202020204" pitchFamily="34" charset="0"/>
              <a:buChar char="•"/>
              <a:defRPr sz="1600" baseline="0">
                <a:latin typeface="+mj-lt"/>
              </a:defRPr>
            </a:lvl1pPr>
            <a:lvl2pPr>
              <a:lnSpc>
                <a:spcPts val="2000"/>
              </a:lnSpc>
              <a:spcAft>
                <a:spcPts val="1200"/>
              </a:spcAft>
              <a:buClr>
                <a:srgbClr val="447FFB"/>
              </a:buClr>
              <a:defRPr sz="1600" baseline="0">
                <a:latin typeface="+mj-lt"/>
              </a:defRPr>
            </a:lvl2pPr>
            <a:lvl3pPr>
              <a:lnSpc>
                <a:spcPts val="2000"/>
              </a:lnSpc>
              <a:spcAft>
                <a:spcPts val="1200"/>
              </a:spcAft>
              <a:buClr>
                <a:srgbClr val="447FFB"/>
              </a:buClr>
              <a:defRPr sz="1600" baseline="0">
                <a:latin typeface="+mj-lt"/>
              </a:defRPr>
            </a:lvl3pPr>
            <a:lvl4pPr>
              <a:lnSpc>
                <a:spcPts val="2000"/>
              </a:lnSpc>
              <a:spcAft>
                <a:spcPts val="1200"/>
              </a:spcAft>
              <a:buClr>
                <a:srgbClr val="447FFB"/>
              </a:buClr>
              <a:defRPr sz="1600" baseline="0">
                <a:latin typeface="+mj-lt"/>
              </a:defRPr>
            </a:lvl4pPr>
            <a:lvl5pPr>
              <a:lnSpc>
                <a:spcPts val="2000"/>
              </a:lnSpc>
              <a:spcAft>
                <a:spcPts val="1200"/>
              </a:spcAft>
              <a:buClr>
                <a:srgbClr val="447FFB"/>
              </a:buClr>
              <a:defRPr sz="1600" baseline="0">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a:extLst>
              <a:ext uri="{FF2B5EF4-FFF2-40B4-BE49-F238E27FC236}">
                <a16:creationId xmlns:a16="http://schemas.microsoft.com/office/drawing/2014/main" id="{BC8559DF-A323-6C4B-BCBC-5C119169883C}"/>
              </a:ext>
            </a:extLst>
          </p:cNvPr>
          <p:cNvSpPr>
            <a:spLocks noGrp="1"/>
          </p:cNvSpPr>
          <p:nvPr>
            <p:ph type="body" sz="quarter" idx="13"/>
          </p:nvPr>
        </p:nvSpPr>
        <p:spPr>
          <a:xfrm>
            <a:off x="0" y="1339999"/>
            <a:ext cx="12192000" cy="504825"/>
          </a:xfrm>
        </p:spPr>
        <p:txBody>
          <a:bodyPr/>
          <a:lstStyle>
            <a:lvl1pPr>
              <a:defRPr b="1"/>
            </a:lvl1pPr>
          </a:lstStyle>
          <a:p>
            <a:pPr lvl="0"/>
            <a:r>
              <a:rPr lang="en-GB"/>
              <a:t>Click to edit Master text styles</a:t>
            </a:r>
          </a:p>
        </p:txBody>
      </p:sp>
      <p:sp>
        <p:nvSpPr>
          <p:cNvPr id="12" name="Text Placeholder 8">
            <a:extLst>
              <a:ext uri="{FF2B5EF4-FFF2-40B4-BE49-F238E27FC236}">
                <a16:creationId xmlns:a16="http://schemas.microsoft.com/office/drawing/2014/main" id="{6A9CA1E8-1312-E149-820A-4651521354BC}"/>
              </a:ext>
            </a:extLst>
          </p:cNvPr>
          <p:cNvSpPr>
            <a:spLocks noGrp="1"/>
          </p:cNvSpPr>
          <p:nvPr>
            <p:ph type="body" sz="quarter" idx="15"/>
          </p:nvPr>
        </p:nvSpPr>
        <p:spPr>
          <a:xfrm>
            <a:off x="5914800" y="1908000"/>
            <a:ext cx="4834800" cy="3780000"/>
          </a:xfrm>
        </p:spPr>
        <p:txBody>
          <a:bodyPr lIns="0" tIns="0" rIns="0" bIns="0">
            <a:normAutofit/>
          </a:bodyPr>
          <a:lstStyle>
            <a:lvl1pPr marL="285750" indent="-285750">
              <a:lnSpc>
                <a:spcPts val="2000"/>
              </a:lnSpc>
              <a:spcAft>
                <a:spcPts val="1200"/>
              </a:spcAft>
              <a:buClr>
                <a:srgbClr val="447FFB"/>
              </a:buClr>
              <a:buFont typeface="Arial" panose="020B0604020202020204" pitchFamily="34" charset="0"/>
              <a:buChar char="•"/>
              <a:defRPr sz="1600" baseline="0">
                <a:latin typeface="+mj-lt"/>
              </a:defRPr>
            </a:lvl1pPr>
            <a:lvl2pPr>
              <a:lnSpc>
                <a:spcPts val="2000"/>
              </a:lnSpc>
              <a:spcAft>
                <a:spcPts val="1200"/>
              </a:spcAft>
              <a:buClr>
                <a:srgbClr val="447FFB"/>
              </a:buClr>
              <a:defRPr sz="1600" baseline="0">
                <a:latin typeface="+mj-lt"/>
              </a:defRPr>
            </a:lvl2pPr>
            <a:lvl3pPr>
              <a:lnSpc>
                <a:spcPts val="2000"/>
              </a:lnSpc>
              <a:spcAft>
                <a:spcPts val="1200"/>
              </a:spcAft>
              <a:buClr>
                <a:srgbClr val="447FFB"/>
              </a:buClr>
              <a:defRPr sz="1600" baseline="0">
                <a:latin typeface="+mj-lt"/>
              </a:defRPr>
            </a:lvl3pPr>
            <a:lvl4pPr>
              <a:lnSpc>
                <a:spcPts val="2000"/>
              </a:lnSpc>
              <a:spcAft>
                <a:spcPts val="1200"/>
              </a:spcAft>
              <a:buClr>
                <a:srgbClr val="447FFB"/>
              </a:buClr>
              <a:defRPr sz="1600" baseline="0">
                <a:latin typeface="+mj-lt"/>
              </a:defRPr>
            </a:lvl4pPr>
            <a:lvl5pPr>
              <a:lnSpc>
                <a:spcPts val="2000"/>
              </a:lnSpc>
              <a:spcAft>
                <a:spcPts val="1200"/>
              </a:spcAft>
              <a:buClr>
                <a:srgbClr val="447FFB"/>
              </a:buClr>
              <a:defRPr sz="1600" baseline="0">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Footer Placeholder 2">
            <a:extLst>
              <a:ext uri="{FF2B5EF4-FFF2-40B4-BE49-F238E27FC236}">
                <a16:creationId xmlns:a16="http://schemas.microsoft.com/office/drawing/2014/main" id="{D47DA38C-71F9-6B49-A0FE-6A48E1877816}"/>
              </a:ext>
            </a:extLst>
          </p:cNvPr>
          <p:cNvSpPr>
            <a:spLocks noGrp="1"/>
          </p:cNvSpPr>
          <p:nvPr>
            <p:ph type="ftr" sz="quarter" idx="10"/>
          </p:nvPr>
        </p:nvSpPr>
        <p:spPr>
          <a:xfrm>
            <a:off x="911424" y="6318000"/>
            <a:ext cx="1800200" cy="540000"/>
          </a:xfrm>
        </p:spPr>
        <p:txBody>
          <a:bodyPr/>
          <a:lstStyle>
            <a:lvl1pPr>
              <a:defRPr>
                <a:latin typeface="Mabry Pro" panose="020D0503040002040303" pitchFamily="34" charset="0"/>
              </a:defRPr>
            </a:lvl1pPr>
          </a:lstStyle>
          <a:p>
            <a:r>
              <a:rPr lang="en-GB" dirty="0"/>
              <a:t>© 2023 Sova Assessments</a:t>
            </a:r>
            <a:endParaRPr lang="en-US" dirty="0">
              <a:latin typeface="Mabry Pro" panose="020D0503040002040303" pitchFamily="34" charset="0"/>
            </a:endParaRPr>
          </a:p>
        </p:txBody>
      </p:sp>
      <p:sp>
        <p:nvSpPr>
          <p:cNvPr id="14" name="Slide Number Placeholder 6">
            <a:extLst>
              <a:ext uri="{FF2B5EF4-FFF2-40B4-BE49-F238E27FC236}">
                <a16:creationId xmlns:a16="http://schemas.microsoft.com/office/drawing/2014/main" id="{4FF3049E-8A2C-784C-8F5F-5AA901DF4C5A}"/>
              </a:ext>
            </a:extLst>
          </p:cNvPr>
          <p:cNvSpPr>
            <a:spLocks noGrp="1"/>
          </p:cNvSpPr>
          <p:nvPr>
            <p:ph type="sldNum" sz="quarter" idx="11"/>
          </p:nvPr>
        </p:nvSpPr>
        <p:spPr>
          <a:xfrm>
            <a:off x="0" y="6318000"/>
            <a:ext cx="900000" cy="540000"/>
          </a:xfrm>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pic>
        <p:nvPicPr>
          <p:cNvPr id="16" name="Picture 15">
            <a:extLst>
              <a:ext uri="{FF2B5EF4-FFF2-40B4-BE49-F238E27FC236}">
                <a16:creationId xmlns:a16="http://schemas.microsoft.com/office/drawing/2014/main" id="{37C33785-4698-524C-909D-0CC50AF39A9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
        <p:nvSpPr>
          <p:cNvPr id="10" name="Title 20">
            <a:extLst>
              <a:ext uri="{FF2B5EF4-FFF2-40B4-BE49-F238E27FC236}">
                <a16:creationId xmlns:a16="http://schemas.microsoft.com/office/drawing/2014/main" id="{BC988D27-FEB7-A847-B8BF-50433EFCFE21}"/>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17644915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tro and two content area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540000" y="2268000"/>
            <a:ext cx="4834800" cy="3420000"/>
          </a:xfrm>
        </p:spPr>
        <p:txBody>
          <a:bodyPr lIns="0" tIns="0" rIns="0" bIns="0">
            <a:normAutofit/>
          </a:bodyPr>
          <a:lstStyle>
            <a:lvl1pPr marL="285750" indent="-285750">
              <a:lnSpc>
                <a:spcPts val="2000"/>
              </a:lnSpc>
              <a:spcAft>
                <a:spcPts val="1200"/>
              </a:spcAft>
              <a:buClr>
                <a:srgbClr val="447FFB"/>
              </a:buClr>
              <a:buFont typeface="Arial" panose="020B0604020202020204" pitchFamily="34" charset="0"/>
              <a:buChar char="•"/>
              <a:defRPr sz="1600" baseline="0">
                <a:latin typeface="Mabry Pro" panose="020D0503040002040303" pitchFamily="34" charset="0"/>
              </a:defRPr>
            </a:lvl1pPr>
            <a:lvl2pPr>
              <a:lnSpc>
                <a:spcPts val="2000"/>
              </a:lnSpc>
              <a:spcAft>
                <a:spcPts val="1200"/>
              </a:spcAft>
              <a:buClr>
                <a:srgbClr val="447FFB"/>
              </a:buClr>
              <a:defRPr sz="1600" baseline="0">
                <a:latin typeface="Mabry Pro" panose="020D0503040002040303" pitchFamily="34" charset="0"/>
              </a:defRPr>
            </a:lvl2pPr>
            <a:lvl3pPr>
              <a:lnSpc>
                <a:spcPts val="2000"/>
              </a:lnSpc>
              <a:spcAft>
                <a:spcPts val="1200"/>
              </a:spcAft>
              <a:buClr>
                <a:srgbClr val="447FFB"/>
              </a:buClr>
              <a:defRPr sz="1600" baseline="0">
                <a:latin typeface="Mabry Pro" panose="020D0503040002040303" pitchFamily="34" charset="0"/>
              </a:defRPr>
            </a:lvl3pPr>
            <a:lvl4pPr>
              <a:lnSpc>
                <a:spcPts val="2000"/>
              </a:lnSpc>
              <a:spcAft>
                <a:spcPts val="1200"/>
              </a:spcAft>
              <a:buClr>
                <a:srgbClr val="447FFB"/>
              </a:buClr>
              <a:defRPr sz="1600" baseline="0">
                <a:latin typeface="Mabry Pro" panose="020D0503040002040303" pitchFamily="34" charset="0"/>
              </a:defRPr>
            </a:lvl4pPr>
            <a:lvl5pPr>
              <a:lnSpc>
                <a:spcPts val="2000"/>
              </a:lnSpc>
              <a:spcAft>
                <a:spcPts val="1200"/>
              </a:spcAft>
              <a:buClr>
                <a:srgbClr val="447FFB"/>
              </a:buClr>
              <a:defRPr sz="1600" baseline="0">
                <a:latin typeface="Mabry Pro" panose="020D05030400020403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a:extLst>
              <a:ext uri="{FF2B5EF4-FFF2-40B4-BE49-F238E27FC236}">
                <a16:creationId xmlns:a16="http://schemas.microsoft.com/office/drawing/2014/main" id="{BC8559DF-A323-6C4B-BCBC-5C119169883C}"/>
              </a:ext>
            </a:extLst>
          </p:cNvPr>
          <p:cNvSpPr>
            <a:spLocks noGrp="1"/>
          </p:cNvSpPr>
          <p:nvPr>
            <p:ph type="body" sz="quarter" idx="13"/>
          </p:nvPr>
        </p:nvSpPr>
        <p:spPr>
          <a:xfrm>
            <a:off x="0" y="1339998"/>
            <a:ext cx="12192000" cy="864000"/>
          </a:xfrm>
        </p:spPr>
        <p:txBody>
          <a:bodyPr/>
          <a:lstStyle>
            <a:lvl1pPr>
              <a:defRPr b="1"/>
            </a:lvl1pPr>
          </a:lstStyle>
          <a:p>
            <a:pPr lvl="0"/>
            <a:r>
              <a:rPr lang="en-GB" dirty="0"/>
              <a:t>Click to edit Master text styles</a:t>
            </a:r>
          </a:p>
        </p:txBody>
      </p:sp>
      <p:sp>
        <p:nvSpPr>
          <p:cNvPr id="12" name="Text Placeholder 8">
            <a:extLst>
              <a:ext uri="{FF2B5EF4-FFF2-40B4-BE49-F238E27FC236}">
                <a16:creationId xmlns:a16="http://schemas.microsoft.com/office/drawing/2014/main" id="{6A9CA1E8-1312-E149-820A-4651521354BC}"/>
              </a:ext>
            </a:extLst>
          </p:cNvPr>
          <p:cNvSpPr>
            <a:spLocks noGrp="1"/>
          </p:cNvSpPr>
          <p:nvPr>
            <p:ph type="body" sz="quarter" idx="15"/>
          </p:nvPr>
        </p:nvSpPr>
        <p:spPr>
          <a:xfrm>
            <a:off x="5914800" y="2268000"/>
            <a:ext cx="4834800" cy="3420000"/>
          </a:xfrm>
        </p:spPr>
        <p:txBody>
          <a:bodyPr lIns="0" tIns="0" rIns="0" bIns="0">
            <a:normAutofit/>
          </a:bodyPr>
          <a:lstStyle>
            <a:lvl1pPr marL="285750" indent="-285750">
              <a:lnSpc>
                <a:spcPts val="2000"/>
              </a:lnSpc>
              <a:spcAft>
                <a:spcPts val="1200"/>
              </a:spcAft>
              <a:buClr>
                <a:srgbClr val="447FFB"/>
              </a:buClr>
              <a:buFont typeface="Arial" panose="020B0604020202020204" pitchFamily="34" charset="0"/>
              <a:buChar char="•"/>
              <a:defRPr sz="1600" baseline="0">
                <a:latin typeface="Mabry Pro" panose="020D0503040002040303" pitchFamily="34" charset="0"/>
              </a:defRPr>
            </a:lvl1pPr>
            <a:lvl2pPr>
              <a:lnSpc>
                <a:spcPts val="2000"/>
              </a:lnSpc>
              <a:spcAft>
                <a:spcPts val="1200"/>
              </a:spcAft>
              <a:buClr>
                <a:srgbClr val="447FFB"/>
              </a:buClr>
              <a:defRPr sz="1600" baseline="0">
                <a:latin typeface="Mabry Pro" panose="020D0503040002040303" pitchFamily="34" charset="0"/>
              </a:defRPr>
            </a:lvl2pPr>
            <a:lvl3pPr>
              <a:lnSpc>
                <a:spcPts val="2000"/>
              </a:lnSpc>
              <a:spcAft>
                <a:spcPts val="1200"/>
              </a:spcAft>
              <a:buClr>
                <a:srgbClr val="447FFB"/>
              </a:buClr>
              <a:defRPr sz="1600" baseline="0">
                <a:latin typeface="Mabry Pro" panose="020D0503040002040303" pitchFamily="34" charset="0"/>
              </a:defRPr>
            </a:lvl3pPr>
            <a:lvl4pPr>
              <a:lnSpc>
                <a:spcPts val="2000"/>
              </a:lnSpc>
              <a:spcAft>
                <a:spcPts val="1200"/>
              </a:spcAft>
              <a:buClr>
                <a:srgbClr val="447FFB"/>
              </a:buClr>
              <a:defRPr sz="1600" baseline="0">
                <a:latin typeface="Mabry Pro" panose="020D0503040002040303" pitchFamily="34" charset="0"/>
              </a:defRPr>
            </a:lvl4pPr>
            <a:lvl5pPr>
              <a:lnSpc>
                <a:spcPts val="2000"/>
              </a:lnSpc>
              <a:spcAft>
                <a:spcPts val="1200"/>
              </a:spcAft>
              <a:buClr>
                <a:srgbClr val="447FFB"/>
              </a:buClr>
              <a:defRPr sz="1600" baseline="0">
                <a:latin typeface="Mabry Pro" panose="020D05030400020403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Footer Placeholder 2">
            <a:extLst>
              <a:ext uri="{FF2B5EF4-FFF2-40B4-BE49-F238E27FC236}">
                <a16:creationId xmlns:a16="http://schemas.microsoft.com/office/drawing/2014/main" id="{A60EB17B-FE95-BA45-8408-92E90C4B2AD2}"/>
              </a:ext>
            </a:extLst>
          </p:cNvPr>
          <p:cNvSpPr>
            <a:spLocks noGrp="1"/>
          </p:cNvSpPr>
          <p:nvPr>
            <p:ph type="ftr" sz="quarter" idx="10"/>
          </p:nvPr>
        </p:nvSpPr>
        <p:spPr>
          <a:xfrm>
            <a:off x="911424" y="6318000"/>
            <a:ext cx="1800200" cy="540000"/>
          </a:xfrm>
        </p:spPr>
        <p:txBody>
          <a:bodyPr/>
          <a:lstStyle>
            <a:lvl1pPr>
              <a:defRPr>
                <a:latin typeface="Mabry Pro" panose="020D0503040002040303" pitchFamily="34" charset="0"/>
              </a:defRPr>
            </a:lvl1pPr>
          </a:lstStyle>
          <a:p>
            <a:r>
              <a:rPr lang="en-GB" dirty="0"/>
              <a:t>© 2023 Sova Assessments</a:t>
            </a:r>
            <a:endParaRPr lang="en-US" dirty="0">
              <a:latin typeface="Mabry Pro" panose="020D0503040002040303" pitchFamily="34" charset="0"/>
            </a:endParaRPr>
          </a:p>
        </p:txBody>
      </p:sp>
      <p:sp>
        <p:nvSpPr>
          <p:cNvPr id="14" name="Slide Number Placeholder 6">
            <a:extLst>
              <a:ext uri="{FF2B5EF4-FFF2-40B4-BE49-F238E27FC236}">
                <a16:creationId xmlns:a16="http://schemas.microsoft.com/office/drawing/2014/main" id="{B7CD1EB0-F0A9-D64F-AB3B-495237D3D3FA}"/>
              </a:ext>
            </a:extLst>
          </p:cNvPr>
          <p:cNvSpPr>
            <a:spLocks noGrp="1"/>
          </p:cNvSpPr>
          <p:nvPr>
            <p:ph type="sldNum" sz="quarter" idx="11"/>
          </p:nvPr>
        </p:nvSpPr>
        <p:spPr>
          <a:xfrm>
            <a:off x="0" y="6318000"/>
            <a:ext cx="900000" cy="540000"/>
          </a:xfrm>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sp>
        <p:nvSpPr>
          <p:cNvPr id="15" name="Text Placeholder 11">
            <a:extLst>
              <a:ext uri="{FF2B5EF4-FFF2-40B4-BE49-F238E27FC236}">
                <a16:creationId xmlns:a16="http://schemas.microsoft.com/office/drawing/2014/main" id="{D1F9D3F9-45F3-434D-87F6-2EE9C388E6BC}"/>
              </a:ext>
            </a:extLst>
          </p:cNvPr>
          <p:cNvSpPr>
            <a:spLocks noGrp="1"/>
          </p:cNvSpPr>
          <p:nvPr>
            <p:ph type="body" sz="quarter" idx="16" hasCustomPrompt="1"/>
          </p:nvPr>
        </p:nvSpPr>
        <p:spPr>
          <a:xfrm>
            <a:off x="2723048" y="6318250"/>
            <a:ext cx="7452000" cy="539750"/>
          </a:xfrm>
        </p:spPr>
        <p:txBody>
          <a:bodyPr lIns="0" rIns="0" bIns="342000" anchor="b" anchorCtr="0">
            <a:noAutofit/>
          </a:bodyPr>
          <a:lstStyle>
            <a:lvl1pPr>
              <a:lnSpc>
                <a:spcPct val="100000"/>
              </a:lnSpc>
              <a:defRPr sz="800" baseline="0">
                <a:solidFill>
                  <a:schemeClr val="tx2"/>
                </a:solidFill>
              </a:defRPr>
            </a:lvl1pPr>
            <a:lvl2pPr>
              <a:defRPr sz="800" baseline="0">
                <a:solidFill>
                  <a:schemeClr val="tx2"/>
                </a:solidFill>
              </a:defRPr>
            </a:lvl2pPr>
            <a:lvl3pPr>
              <a:defRPr sz="800" baseline="0">
                <a:solidFill>
                  <a:schemeClr val="tx2"/>
                </a:solidFill>
              </a:defRPr>
            </a:lvl3pPr>
            <a:lvl4pPr>
              <a:defRPr sz="800" baseline="0">
                <a:solidFill>
                  <a:schemeClr val="tx2"/>
                </a:solidFill>
              </a:defRPr>
            </a:lvl4pPr>
            <a:lvl5pPr>
              <a:defRPr sz="800" baseline="0">
                <a:solidFill>
                  <a:schemeClr val="tx2"/>
                </a:solidFill>
              </a:defRPr>
            </a:lvl5pPr>
          </a:lstStyle>
          <a:p>
            <a:pPr lvl="0"/>
            <a:r>
              <a:rPr lang="en-US" dirty="0"/>
              <a:t>* Click to edit footnote</a:t>
            </a:r>
          </a:p>
        </p:txBody>
      </p:sp>
      <p:pic>
        <p:nvPicPr>
          <p:cNvPr id="16" name="Picture 15">
            <a:extLst>
              <a:ext uri="{FF2B5EF4-FFF2-40B4-BE49-F238E27FC236}">
                <a16:creationId xmlns:a16="http://schemas.microsoft.com/office/drawing/2014/main" id="{8EFA21C8-3CCF-A841-892E-0D0CCCAA17A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
        <p:nvSpPr>
          <p:cNvPr id="10" name="Title 20">
            <a:extLst>
              <a:ext uri="{FF2B5EF4-FFF2-40B4-BE49-F238E27FC236}">
                <a16:creationId xmlns:a16="http://schemas.microsoft.com/office/drawing/2014/main" id="{59C9FF13-EBA1-134E-A24E-9BDD8ABD12F7}"/>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27760859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16224BC7-4A00-2745-B357-1B8E80D022C9}"/>
              </a:ext>
            </a:extLst>
          </p:cNvPr>
          <p:cNvSpPr>
            <a:spLocks noGrp="1"/>
          </p:cNvSpPr>
          <p:nvPr>
            <p:ph type="ftr" sz="quarter" idx="10"/>
          </p:nvPr>
        </p:nvSpPr>
        <p:spPr>
          <a:xfrm>
            <a:off x="911424" y="6318000"/>
            <a:ext cx="1800200" cy="540000"/>
          </a:xfrm>
        </p:spPr>
        <p:txBody>
          <a:bodyPr/>
          <a:lstStyle>
            <a:lvl1pPr>
              <a:defRPr>
                <a:latin typeface="Mabry Pro" panose="020D0503040002040303" pitchFamily="34" charset="0"/>
              </a:defRPr>
            </a:lvl1pPr>
          </a:lstStyle>
          <a:p>
            <a:r>
              <a:rPr lang="en-GB" dirty="0"/>
              <a:t>© 2023 Sova Assessments</a:t>
            </a:r>
            <a:endParaRPr lang="en-US" dirty="0">
              <a:latin typeface="Mabry Pro" panose="020D0503040002040303" pitchFamily="34" charset="0"/>
            </a:endParaRPr>
          </a:p>
        </p:txBody>
      </p:sp>
      <p:sp>
        <p:nvSpPr>
          <p:cNvPr id="3" name="Slide Number Placeholder 6">
            <a:extLst>
              <a:ext uri="{FF2B5EF4-FFF2-40B4-BE49-F238E27FC236}">
                <a16:creationId xmlns:a16="http://schemas.microsoft.com/office/drawing/2014/main" id="{624ADD28-D5BD-8747-9560-CD6D2FDC4E71}"/>
              </a:ext>
            </a:extLst>
          </p:cNvPr>
          <p:cNvSpPr>
            <a:spLocks noGrp="1"/>
          </p:cNvSpPr>
          <p:nvPr>
            <p:ph type="sldNum" sz="quarter" idx="11"/>
          </p:nvPr>
        </p:nvSpPr>
        <p:spPr>
          <a:xfrm>
            <a:off x="0" y="6318000"/>
            <a:ext cx="900000" cy="540000"/>
          </a:xfrm>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sp>
        <p:nvSpPr>
          <p:cNvPr id="4" name="Text Placeholder 11">
            <a:extLst>
              <a:ext uri="{FF2B5EF4-FFF2-40B4-BE49-F238E27FC236}">
                <a16:creationId xmlns:a16="http://schemas.microsoft.com/office/drawing/2014/main" id="{E6582DCC-72C9-874F-B897-1CB07386F35E}"/>
              </a:ext>
            </a:extLst>
          </p:cNvPr>
          <p:cNvSpPr>
            <a:spLocks noGrp="1"/>
          </p:cNvSpPr>
          <p:nvPr>
            <p:ph type="body" sz="quarter" idx="13" hasCustomPrompt="1"/>
          </p:nvPr>
        </p:nvSpPr>
        <p:spPr>
          <a:xfrm>
            <a:off x="2723048" y="6318250"/>
            <a:ext cx="7452000" cy="539750"/>
          </a:xfrm>
        </p:spPr>
        <p:txBody>
          <a:bodyPr lIns="0" rIns="0" bIns="342000" anchor="b" anchorCtr="0">
            <a:noAutofit/>
          </a:bodyPr>
          <a:lstStyle>
            <a:lvl1pPr>
              <a:lnSpc>
                <a:spcPct val="100000"/>
              </a:lnSpc>
              <a:defRPr sz="800" baseline="0">
                <a:solidFill>
                  <a:schemeClr val="tx2"/>
                </a:solidFill>
              </a:defRPr>
            </a:lvl1pPr>
            <a:lvl2pPr>
              <a:defRPr sz="800" baseline="0">
                <a:solidFill>
                  <a:schemeClr val="tx2"/>
                </a:solidFill>
              </a:defRPr>
            </a:lvl2pPr>
            <a:lvl3pPr>
              <a:defRPr sz="800" baseline="0">
                <a:solidFill>
                  <a:schemeClr val="tx2"/>
                </a:solidFill>
              </a:defRPr>
            </a:lvl3pPr>
            <a:lvl4pPr>
              <a:defRPr sz="800" baseline="0">
                <a:solidFill>
                  <a:schemeClr val="tx2"/>
                </a:solidFill>
              </a:defRPr>
            </a:lvl4pPr>
            <a:lvl5pPr>
              <a:defRPr sz="800" baseline="0">
                <a:solidFill>
                  <a:schemeClr val="tx2"/>
                </a:solidFill>
              </a:defRPr>
            </a:lvl5pPr>
          </a:lstStyle>
          <a:p>
            <a:pPr lvl="0"/>
            <a:r>
              <a:rPr lang="en-US" dirty="0"/>
              <a:t>* Click to edit footnote</a:t>
            </a:r>
          </a:p>
        </p:txBody>
      </p:sp>
      <p:pic>
        <p:nvPicPr>
          <p:cNvPr id="5" name="Picture 4">
            <a:extLst>
              <a:ext uri="{FF2B5EF4-FFF2-40B4-BE49-F238E27FC236}">
                <a16:creationId xmlns:a16="http://schemas.microsoft.com/office/drawing/2014/main" id="{0ED0CAE7-AD6F-3746-BC58-79B9312E835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Tree>
    <p:extLst>
      <p:ext uri="{BB962C8B-B14F-4D97-AF65-F5344CB8AC3E}">
        <p14:creationId xmlns:p14="http://schemas.microsoft.com/office/powerpoint/2010/main" val="7733216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Blank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BC3F28-FE51-6F43-834D-BF94EA05BA61}"/>
              </a:ext>
            </a:extLst>
          </p:cNvPr>
          <p:cNvSpPr/>
          <p:nvPr userDrawn="1"/>
        </p:nvSpPr>
        <p:spPr>
          <a:xfrm>
            <a:off x="-96688" y="-99392"/>
            <a:ext cx="12385376" cy="7056784"/>
          </a:xfrm>
          <a:prstGeom prst="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Shape&#10;&#10;Description automatically generated">
            <a:extLst>
              <a:ext uri="{FF2B5EF4-FFF2-40B4-BE49-F238E27FC236}">
                <a16:creationId xmlns:a16="http://schemas.microsoft.com/office/drawing/2014/main" id="{17050DA2-60A8-AC4F-94DA-5F3C33C3CD4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3287" y="-675456"/>
            <a:ext cx="11578801" cy="7778861"/>
          </a:xfrm>
          <a:prstGeom prst="rect">
            <a:avLst/>
          </a:prstGeom>
        </p:spPr>
      </p:pic>
      <p:sp>
        <p:nvSpPr>
          <p:cNvPr id="2" name="Footer Placeholder 2">
            <a:extLst>
              <a:ext uri="{FF2B5EF4-FFF2-40B4-BE49-F238E27FC236}">
                <a16:creationId xmlns:a16="http://schemas.microsoft.com/office/drawing/2014/main" id="{16224BC7-4A00-2745-B357-1B8E80D022C9}"/>
              </a:ext>
            </a:extLst>
          </p:cNvPr>
          <p:cNvSpPr>
            <a:spLocks noGrp="1"/>
          </p:cNvSpPr>
          <p:nvPr>
            <p:ph type="ftr" sz="quarter" idx="10"/>
          </p:nvPr>
        </p:nvSpPr>
        <p:spPr>
          <a:xfrm>
            <a:off x="911424" y="6318000"/>
            <a:ext cx="1800200" cy="540000"/>
          </a:xfrm>
        </p:spPr>
        <p:txBody>
          <a:bodyPr/>
          <a:lstStyle>
            <a:lvl1pPr>
              <a:defRPr>
                <a:solidFill>
                  <a:schemeClr val="bg1"/>
                </a:solidFill>
                <a:latin typeface="Mabry Pro" panose="020D0503040002040303" pitchFamily="34" charset="0"/>
              </a:defRPr>
            </a:lvl1pPr>
          </a:lstStyle>
          <a:p>
            <a:r>
              <a:rPr lang="en-GB" dirty="0"/>
              <a:t>© 2023 Sova Assessments</a:t>
            </a:r>
            <a:endParaRPr lang="en-US" dirty="0"/>
          </a:p>
        </p:txBody>
      </p:sp>
      <p:sp>
        <p:nvSpPr>
          <p:cNvPr id="3" name="Slide Number Placeholder 6">
            <a:extLst>
              <a:ext uri="{FF2B5EF4-FFF2-40B4-BE49-F238E27FC236}">
                <a16:creationId xmlns:a16="http://schemas.microsoft.com/office/drawing/2014/main" id="{624ADD28-D5BD-8747-9560-CD6D2FDC4E71}"/>
              </a:ext>
            </a:extLst>
          </p:cNvPr>
          <p:cNvSpPr>
            <a:spLocks noGrp="1"/>
          </p:cNvSpPr>
          <p:nvPr>
            <p:ph type="sldNum" sz="quarter" idx="11"/>
          </p:nvPr>
        </p:nvSpPr>
        <p:spPr>
          <a:xfrm>
            <a:off x="0" y="6318000"/>
            <a:ext cx="900000" cy="540000"/>
          </a:xfrm>
        </p:spPr>
        <p:txBody>
          <a:bodyPr/>
          <a:lstStyle>
            <a:lvl1pPr>
              <a:defRPr>
                <a:solidFill>
                  <a:schemeClr val="bg1"/>
                </a:solidFill>
                <a:latin typeface="Mabry Pro" panose="020D0503040002040303" pitchFamily="34" charset="0"/>
              </a:defRPr>
            </a:lvl1pPr>
          </a:lstStyle>
          <a:p>
            <a:fld id="{7E9CF92B-D8DD-4F4E-A7C7-5BAC28CB6413}" type="slidenum">
              <a:rPr lang="en-US" smtClean="0"/>
              <a:pPr/>
              <a:t>‹#›</a:t>
            </a:fld>
            <a:endParaRPr lang="en-US" dirty="0"/>
          </a:p>
        </p:txBody>
      </p:sp>
      <p:sp>
        <p:nvSpPr>
          <p:cNvPr id="4" name="Text Placeholder 11">
            <a:extLst>
              <a:ext uri="{FF2B5EF4-FFF2-40B4-BE49-F238E27FC236}">
                <a16:creationId xmlns:a16="http://schemas.microsoft.com/office/drawing/2014/main" id="{E6582DCC-72C9-874F-B897-1CB07386F35E}"/>
              </a:ext>
            </a:extLst>
          </p:cNvPr>
          <p:cNvSpPr>
            <a:spLocks noGrp="1"/>
          </p:cNvSpPr>
          <p:nvPr>
            <p:ph type="body" sz="quarter" idx="13" hasCustomPrompt="1"/>
          </p:nvPr>
        </p:nvSpPr>
        <p:spPr>
          <a:xfrm>
            <a:off x="2723048" y="6318250"/>
            <a:ext cx="7452000" cy="539750"/>
          </a:xfrm>
        </p:spPr>
        <p:txBody>
          <a:bodyPr lIns="0" rIns="0" bIns="342000" anchor="b" anchorCtr="0">
            <a:noAutofit/>
          </a:bodyPr>
          <a:lstStyle>
            <a:lvl1pPr>
              <a:lnSpc>
                <a:spcPct val="100000"/>
              </a:lnSpc>
              <a:defRPr sz="800" baseline="0">
                <a:solidFill>
                  <a:schemeClr val="bg1"/>
                </a:solidFill>
              </a:defRPr>
            </a:lvl1pPr>
            <a:lvl2pPr>
              <a:defRPr sz="800" baseline="0">
                <a:solidFill>
                  <a:schemeClr val="tx2"/>
                </a:solidFill>
              </a:defRPr>
            </a:lvl2pPr>
            <a:lvl3pPr>
              <a:defRPr sz="800" baseline="0">
                <a:solidFill>
                  <a:schemeClr val="tx2"/>
                </a:solidFill>
              </a:defRPr>
            </a:lvl3pPr>
            <a:lvl4pPr>
              <a:defRPr sz="800" baseline="0">
                <a:solidFill>
                  <a:schemeClr val="tx2"/>
                </a:solidFill>
              </a:defRPr>
            </a:lvl4pPr>
            <a:lvl5pPr>
              <a:defRPr sz="800" baseline="0">
                <a:solidFill>
                  <a:schemeClr val="tx2"/>
                </a:solidFill>
              </a:defRPr>
            </a:lvl5pPr>
          </a:lstStyle>
          <a:p>
            <a:pPr lvl="0"/>
            <a:r>
              <a:rPr lang="en-US" dirty="0"/>
              <a:t>* Click to edit footnote</a:t>
            </a:r>
          </a:p>
        </p:txBody>
      </p:sp>
      <p:pic>
        <p:nvPicPr>
          <p:cNvPr id="5" name="Picture 4">
            <a:extLst>
              <a:ext uri="{FF2B5EF4-FFF2-40B4-BE49-F238E27FC236}">
                <a16:creationId xmlns:a16="http://schemas.microsoft.com/office/drawing/2014/main" id="{0ED0CAE7-AD6F-3746-BC58-79B9312E835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669731" y="6264621"/>
            <a:ext cx="1042892" cy="260723"/>
          </a:xfrm>
          <a:prstGeom prst="rect">
            <a:avLst/>
          </a:prstGeom>
        </p:spPr>
      </p:pic>
      <p:sp>
        <p:nvSpPr>
          <p:cNvPr id="8" name="Text Placeholder 8">
            <a:extLst>
              <a:ext uri="{FF2B5EF4-FFF2-40B4-BE49-F238E27FC236}">
                <a16:creationId xmlns:a16="http://schemas.microsoft.com/office/drawing/2014/main" id="{F7AE22EB-A8CC-224E-9FE2-89700F375554}"/>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spTree>
    <p:extLst>
      <p:ext uri="{BB962C8B-B14F-4D97-AF65-F5344CB8AC3E}">
        <p14:creationId xmlns:p14="http://schemas.microsoft.com/office/powerpoint/2010/main" val="22449674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Blank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BC3F28-FE51-6F43-834D-BF94EA05BA61}"/>
              </a:ext>
            </a:extLst>
          </p:cNvPr>
          <p:cNvSpPr/>
          <p:nvPr userDrawn="1"/>
        </p:nvSpPr>
        <p:spPr>
          <a:xfrm>
            <a:off x="-96688" y="-99392"/>
            <a:ext cx="12385376" cy="7056784"/>
          </a:xfrm>
          <a:prstGeom prst="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Shape&#10;&#10;Description automatically generated">
            <a:extLst>
              <a:ext uri="{FF2B5EF4-FFF2-40B4-BE49-F238E27FC236}">
                <a16:creationId xmlns:a16="http://schemas.microsoft.com/office/drawing/2014/main" id="{17050DA2-60A8-AC4F-94DA-5F3C33C3CD4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3287" y="-675456"/>
            <a:ext cx="11578801" cy="7778861"/>
          </a:xfrm>
          <a:prstGeom prst="rect">
            <a:avLst/>
          </a:prstGeom>
        </p:spPr>
      </p:pic>
      <p:sp>
        <p:nvSpPr>
          <p:cNvPr id="2" name="Footer Placeholder 2">
            <a:extLst>
              <a:ext uri="{FF2B5EF4-FFF2-40B4-BE49-F238E27FC236}">
                <a16:creationId xmlns:a16="http://schemas.microsoft.com/office/drawing/2014/main" id="{16224BC7-4A00-2745-B357-1B8E80D022C9}"/>
              </a:ext>
            </a:extLst>
          </p:cNvPr>
          <p:cNvSpPr>
            <a:spLocks noGrp="1"/>
          </p:cNvSpPr>
          <p:nvPr>
            <p:ph type="ftr" sz="quarter" idx="10"/>
          </p:nvPr>
        </p:nvSpPr>
        <p:spPr>
          <a:xfrm>
            <a:off x="911424" y="6318000"/>
            <a:ext cx="1800200" cy="540000"/>
          </a:xfrm>
        </p:spPr>
        <p:txBody>
          <a:bodyPr/>
          <a:lstStyle>
            <a:lvl1pPr>
              <a:defRPr>
                <a:solidFill>
                  <a:schemeClr val="bg1"/>
                </a:solidFill>
                <a:latin typeface="Mabry Pro" panose="020D0503040002040303" pitchFamily="34" charset="0"/>
              </a:defRPr>
            </a:lvl1pPr>
          </a:lstStyle>
          <a:p>
            <a:r>
              <a:rPr lang="en-GB" dirty="0"/>
              <a:t>© 2023 Sova Assessments</a:t>
            </a:r>
            <a:endParaRPr lang="en-US" dirty="0"/>
          </a:p>
        </p:txBody>
      </p:sp>
      <p:sp>
        <p:nvSpPr>
          <p:cNvPr id="3" name="Slide Number Placeholder 6">
            <a:extLst>
              <a:ext uri="{FF2B5EF4-FFF2-40B4-BE49-F238E27FC236}">
                <a16:creationId xmlns:a16="http://schemas.microsoft.com/office/drawing/2014/main" id="{624ADD28-D5BD-8747-9560-CD6D2FDC4E71}"/>
              </a:ext>
            </a:extLst>
          </p:cNvPr>
          <p:cNvSpPr>
            <a:spLocks noGrp="1"/>
          </p:cNvSpPr>
          <p:nvPr>
            <p:ph type="sldNum" sz="quarter" idx="11"/>
          </p:nvPr>
        </p:nvSpPr>
        <p:spPr>
          <a:xfrm>
            <a:off x="0" y="6318000"/>
            <a:ext cx="900000" cy="540000"/>
          </a:xfrm>
        </p:spPr>
        <p:txBody>
          <a:bodyPr/>
          <a:lstStyle>
            <a:lvl1pPr>
              <a:defRPr>
                <a:solidFill>
                  <a:schemeClr val="bg1"/>
                </a:solidFill>
                <a:latin typeface="Mabry Pro" panose="020D0503040002040303" pitchFamily="34" charset="0"/>
              </a:defRPr>
            </a:lvl1pPr>
          </a:lstStyle>
          <a:p>
            <a:fld id="{7E9CF92B-D8DD-4F4E-A7C7-5BAC28CB6413}" type="slidenum">
              <a:rPr lang="en-US" smtClean="0"/>
              <a:pPr/>
              <a:t>‹#›</a:t>
            </a:fld>
            <a:endParaRPr lang="en-US" dirty="0"/>
          </a:p>
        </p:txBody>
      </p:sp>
      <p:sp>
        <p:nvSpPr>
          <p:cNvPr id="4" name="Text Placeholder 11">
            <a:extLst>
              <a:ext uri="{FF2B5EF4-FFF2-40B4-BE49-F238E27FC236}">
                <a16:creationId xmlns:a16="http://schemas.microsoft.com/office/drawing/2014/main" id="{E6582DCC-72C9-874F-B897-1CB07386F35E}"/>
              </a:ext>
            </a:extLst>
          </p:cNvPr>
          <p:cNvSpPr>
            <a:spLocks noGrp="1"/>
          </p:cNvSpPr>
          <p:nvPr>
            <p:ph type="body" sz="quarter" idx="13" hasCustomPrompt="1"/>
          </p:nvPr>
        </p:nvSpPr>
        <p:spPr>
          <a:xfrm>
            <a:off x="2723048" y="6318250"/>
            <a:ext cx="7452000" cy="539750"/>
          </a:xfrm>
        </p:spPr>
        <p:txBody>
          <a:bodyPr lIns="0" rIns="0" bIns="342000" anchor="b" anchorCtr="0">
            <a:noAutofit/>
          </a:bodyPr>
          <a:lstStyle>
            <a:lvl1pPr>
              <a:lnSpc>
                <a:spcPct val="100000"/>
              </a:lnSpc>
              <a:defRPr sz="800" baseline="0">
                <a:solidFill>
                  <a:schemeClr val="bg1"/>
                </a:solidFill>
              </a:defRPr>
            </a:lvl1pPr>
            <a:lvl2pPr>
              <a:defRPr sz="800" baseline="0">
                <a:solidFill>
                  <a:schemeClr val="tx2"/>
                </a:solidFill>
              </a:defRPr>
            </a:lvl2pPr>
            <a:lvl3pPr>
              <a:defRPr sz="800" baseline="0">
                <a:solidFill>
                  <a:schemeClr val="tx2"/>
                </a:solidFill>
              </a:defRPr>
            </a:lvl3pPr>
            <a:lvl4pPr>
              <a:defRPr sz="800" baseline="0">
                <a:solidFill>
                  <a:schemeClr val="tx2"/>
                </a:solidFill>
              </a:defRPr>
            </a:lvl4pPr>
            <a:lvl5pPr>
              <a:defRPr sz="800" baseline="0">
                <a:solidFill>
                  <a:schemeClr val="tx2"/>
                </a:solidFill>
              </a:defRPr>
            </a:lvl5pPr>
          </a:lstStyle>
          <a:p>
            <a:pPr lvl="0"/>
            <a:r>
              <a:rPr lang="en-US" dirty="0"/>
              <a:t>* Click to edit footnote</a:t>
            </a:r>
          </a:p>
        </p:txBody>
      </p:sp>
      <p:pic>
        <p:nvPicPr>
          <p:cNvPr id="5" name="Picture 4">
            <a:extLst>
              <a:ext uri="{FF2B5EF4-FFF2-40B4-BE49-F238E27FC236}">
                <a16:creationId xmlns:a16="http://schemas.microsoft.com/office/drawing/2014/main" id="{0ED0CAE7-AD6F-3746-BC58-79B9312E835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669731" y="6264621"/>
            <a:ext cx="1042892" cy="260723"/>
          </a:xfrm>
          <a:prstGeom prst="rect">
            <a:avLst/>
          </a:prstGeom>
        </p:spPr>
      </p:pic>
      <p:sp>
        <p:nvSpPr>
          <p:cNvPr id="10" name="Title 20">
            <a:extLst>
              <a:ext uri="{FF2B5EF4-FFF2-40B4-BE49-F238E27FC236}">
                <a16:creationId xmlns:a16="http://schemas.microsoft.com/office/drawing/2014/main" id="{287DB5D9-05DA-134B-835D-589699E132A5}"/>
              </a:ext>
            </a:extLst>
          </p:cNvPr>
          <p:cNvSpPr>
            <a:spLocks noGrp="1"/>
          </p:cNvSpPr>
          <p:nvPr>
            <p:ph type="title"/>
          </p:nvPr>
        </p:nvSpPr>
        <p:spPr>
          <a:xfrm>
            <a:off x="0" y="404664"/>
            <a:ext cx="12192000" cy="307777"/>
          </a:xfrm>
        </p:spPr>
        <p:txBody>
          <a:bodyPr/>
          <a:lstStyle>
            <a:lvl1pPr>
              <a:defRPr sz="2400" b="1" i="0">
                <a:solidFill>
                  <a:schemeClr val="bg1"/>
                </a:solidFill>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11598410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Blank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BC3F28-FE51-6F43-834D-BF94EA05BA61}"/>
              </a:ext>
            </a:extLst>
          </p:cNvPr>
          <p:cNvSpPr/>
          <p:nvPr userDrawn="1"/>
        </p:nvSpPr>
        <p:spPr>
          <a:xfrm>
            <a:off x="-96688" y="-99392"/>
            <a:ext cx="12385376" cy="7056784"/>
          </a:xfrm>
          <a:prstGeom prst="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ooter Placeholder 2">
            <a:extLst>
              <a:ext uri="{FF2B5EF4-FFF2-40B4-BE49-F238E27FC236}">
                <a16:creationId xmlns:a16="http://schemas.microsoft.com/office/drawing/2014/main" id="{16224BC7-4A00-2745-B357-1B8E80D022C9}"/>
              </a:ext>
            </a:extLst>
          </p:cNvPr>
          <p:cNvSpPr>
            <a:spLocks noGrp="1"/>
          </p:cNvSpPr>
          <p:nvPr>
            <p:ph type="ftr" sz="quarter" idx="10"/>
          </p:nvPr>
        </p:nvSpPr>
        <p:spPr>
          <a:xfrm>
            <a:off x="911424" y="6318000"/>
            <a:ext cx="1800200" cy="540000"/>
          </a:xfrm>
        </p:spPr>
        <p:txBody>
          <a:bodyPr/>
          <a:lstStyle>
            <a:lvl1pPr>
              <a:defRPr>
                <a:solidFill>
                  <a:schemeClr val="bg1"/>
                </a:solidFill>
                <a:latin typeface="Mabry Pro" panose="020D0503040002040303" pitchFamily="34" charset="0"/>
              </a:defRPr>
            </a:lvl1pPr>
          </a:lstStyle>
          <a:p>
            <a:r>
              <a:rPr lang="en-GB" dirty="0"/>
              <a:t>© 2023 Sova Assessments</a:t>
            </a:r>
            <a:endParaRPr lang="en-US" dirty="0"/>
          </a:p>
        </p:txBody>
      </p:sp>
      <p:sp>
        <p:nvSpPr>
          <p:cNvPr id="3" name="Slide Number Placeholder 6">
            <a:extLst>
              <a:ext uri="{FF2B5EF4-FFF2-40B4-BE49-F238E27FC236}">
                <a16:creationId xmlns:a16="http://schemas.microsoft.com/office/drawing/2014/main" id="{624ADD28-D5BD-8747-9560-CD6D2FDC4E71}"/>
              </a:ext>
            </a:extLst>
          </p:cNvPr>
          <p:cNvSpPr>
            <a:spLocks noGrp="1"/>
          </p:cNvSpPr>
          <p:nvPr>
            <p:ph type="sldNum" sz="quarter" idx="11"/>
          </p:nvPr>
        </p:nvSpPr>
        <p:spPr>
          <a:xfrm>
            <a:off x="0" y="6318000"/>
            <a:ext cx="900000" cy="540000"/>
          </a:xfrm>
        </p:spPr>
        <p:txBody>
          <a:bodyPr/>
          <a:lstStyle>
            <a:lvl1pPr>
              <a:defRPr>
                <a:solidFill>
                  <a:schemeClr val="bg1"/>
                </a:solidFill>
                <a:latin typeface="Mabry Pro" panose="020D0503040002040303" pitchFamily="34" charset="0"/>
              </a:defRPr>
            </a:lvl1pPr>
          </a:lstStyle>
          <a:p>
            <a:fld id="{7E9CF92B-D8DD-4F4E-A7C7-5BAC28CB6413}" type="slidenum">
              <a:rPr lang="en-US" smtClean="0"/>
              <a:pPr/>
              <a:t>‹#›</a:t>
            </a:fld>
            <a:endParaRPr lang="en-US" dirty="0"/>
          </a:p>
        </p:txBody>
      </p:sp>
      <p:sp>
        <p:nvSpPr>
          <p:cNvPr id="4" name="Text Placeholder 11">
            <a:extLst>
              <a:ext uri="{FF2B5EF4-FFF2-40B4-BE49-F238E27FC236}">
                <a16:creationId xmlns:a16="http://schemas.microsoft.com/office/drawing/2014/main" id="{E6582DCC-72C9-874F-B897-1CB07386F35E}"/>
              </a:ext>
            </a:extLst>
          </p:cNvPr>
          <p:cNvSpPr>
            <a:spLocks noGrp="1"/>
          </p:cNvSpPr>
          <p:nvPr>
            <p:ph type="body" sz="quarter" idx="13" hasCustomPrompt="1"/>
          </p:nvPr>
        </p:nvSpPr>
        <p:spPr>
          <a:xfrm>
            <a:off x="2723048" y="6318250"/>
            <a:ext cx="7452000" cy="539750"/>
          </a:xfrm>
        </p:spPr>
        <p:txBody>
          <a:bodyPr lIns="0" rIns="0" bIns="342000" anchor="b" anchorCtr="0">
            <a:noAutofit/>
          </a:bodyPr>
          <a:lstStyle>
            <a:lvl1pPr>
              <a:lnSpc>
                <a:spcPct val="100000"/>
              </a:lnSpc>
              <a:defRPr sz="800" baseline="0">
                <a:solidFill>
                  <a:schemeClr val="bg1"/>
                </a:solidFill>
              </a:defRPr>
            </a:lvl1pPr>
            <a:lvl2pPr>
              <a:defRPr sz="800" baseline="0">
                <a:solidFill>
                  <a:schemeClr val="tx2"/>
                </a:solidFill>
              </a:defRPr>
            </a:lvl2pPr>
            <a:lvl3pPr>
              <a:defRPr sz="800" baseline="0">
                <a:solidFill>
                  <a:schemeClr val="tx2"/>
                </a:solidFill>
              </a:defRPr>
            </a:lvl3pPr>
            <a:lvl4pPr>
              <a:defRPr sz="800" baseline="0">
                <a:solidFill>
                  <a:schemeClr val="tx2"/>
                </a:solidFill>
              </a:defRPr>
            </a:lvl4pPr>
            <a:lvl5pPr>
              <a:defRPr sz="800" baseline="0">
                <a:solidFill>
                  <a:schemeClr val="tx2"/>
                </a:solidFill>
              </a:defRPr>
            </a:lvl5pPr>
          </a:lstStyle>
          <a:p>
            <a:pPr lvl="0"/>
            <a:r>
              <a:rPr lang="en-US" dirty="0"/>
              <a:t>* Click to edit footnote</a:t>
            </a:r>
          </a:p>
        </p:txBody>
      </p:sp>
      <p:pic>
        <p:nvPicPr>
          <p:cNvPr id="5" name="Picture 4">
            <a:extLst>
              <a:ext uri="{FF2B5EF4-FFF2-40B4-BE49-F238E27FC236}">
                <a16:creationId xmlns:a16="http://schemas.microsoft.com/office/drawing/2014/main" id="{0ED0CAE7-AD6F-3746-BC58-79B9312E835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1" y="6264621"/>
            <a:ext cx="1042892" cy="260723"/>
          </a:xfrm>
          <a:prstGeom prst="rect">
            <a:avLst/>
          </a:prstGeom>
        </p:spPr>
      </p:pic>
      <p:sp>
        <p:nvSpPr>
          <p:cNvPr id="8" name="Text Placeholder 8">
            <a:extLst>
              <a:ext uri="{FF2B5EF4-FFF2-40B4-BE49-F238E27FC236}">
                <a16:creationId xmlns:a16="http://schemas.microsoft.com/office/drawing/2014/main" id="{F7AE22EB-A8CC-224E-9FE2-89700F375554}"/>
              </a:ext>
            </a:extLst>
          </p:cNvPr>
          <p:cNvSpPr>
            <a:spLocks noGrp="1"/>
          </p:cNvSpPr>
          <p:nvPr>
            <p:ph type="body" sz="quarter" idx="14" hasCustomPrompt="1"/>
          </p:nvPr>
        </p:nvSpPr>
        <p:spPr>
          <a:xfrm>
            <a:off x="0" y="692870"/>
            <a:ext cx="8760296" cy="1223962"/>
          </a:xfrm>
        </p:spPr>
        <p:txBody>
          <a:bodyPr lIns="720000" tIns="0" rIns="0" bIns="0">
            <a:noAutofit/>
          </a:bodyPr>
          <a:lstStyle>
            <a:lvl1pPr algn="l">
              <a:lnSpc>
                <a:spcPct val="100000"/>
              </a:lnSpc>
              <a:defRPr sz="3000" b="1"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spTree>
    <p:extLst>
      <p:ext uri="{BB962C8B-B14F-4D97-AF65-F5344CB8AC3E}">
        <p14:creationId xmlns:p14="http://schemas.microsoft.com/office/powerpoint/2010/main" val="248539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Full Image Overlay 1 (CUSTOMISABLE)">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person, person, indoor&#10;&#10;Description automatically generated">
            <a:extLst>
              <a:ext uri="{FF2B5EF4-FFF2-40B4-BE49-F238E27FC236}">
                <a16:creationId xmlns:a16="http://schemas.microsoft.com/office/drawing/2014/main" id="{5ECC68DC-F6AE-7849-8345-26821DFD288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058"/>
            <a:ext cx="12181385" cy="6858000"/>
          </a:xfrm>
          <a:prstGeom prst="rect">
            <a:avLst/>
          </a:prstGeom>
        </p:spPr>
      </p:pic>
      <p:pic>
        <p:nvPicPr>
          <p:cNvPr id="11" name="Picture 10">
            <a:extLst>
              <a:ext uri="{FF2B5EF4-FFF2-40B4-BE49-F238E27FC236}">
                <a16:creationId xmlns:a16="http://schemas.microsoft.com/office/drawing/2014/main" id="{892C127A-4767-A64C-9FE0-B32636487FB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615" y="4058"/>
            <a:ext cx="8965705" cy="6881326"/>
          </a:xfrm>
          <a:prstGeom prst="rect">
            <a:avLst/>
          </a:prstGeom>
        </p:spPr>
      </p:pic>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spTree>
    <p:extLst>
      <p:ext uri="{BB962C8B-B14F-4D97-AF65-F5344CB8AC3E}">
        <p14:creationId xmlns:p14="http://schemas.microsoft.com/office/powerpoint/2010/main" val="18175602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Blank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BC3F28-FE51-6F43-834D-BF94EA05BA61}"/>
              </a:ext>
            </a:extLst>
          </p:cNvPr>
          <p:cNvSpPr/>
          <p:nvPr userDrawn="1"/>
        </p:nvSpPr>
        <p:spPr>
          <a:xfrm>
            <a:off x="-96688" y="-99392"/>
            <a:ext cx="12385376" cy="7056784"/>
          </a:xfrm>
          <a:prstGeom prst="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ooter Placeholder 2">
            <a:extLst>
              <a:ext uri="{FF2B5EF4-FFF2-40B4-BE49-F238E27FC236}">
                <a16:creationId xmlns:a16="http://schemas.microsoft.com/office/drawing/2014/main" id="{16224BC7-4A00-2745-B357-1B8E80D022C9}"/>
              </a:ext>
            </a:extLst>
          </p:cNvPr>
          <p:cNvSpPr>
            <a:spLocks noGrp="1"/>
          </p:cNvSpPr>
          <p:nvPr>
            <p:ph type="ftr" sz="quarter" idx="10"/>
          </p:nvPr>
        </p:nvSpPr>
        <p:spPr>
          <a:xfrm>
            <a:off x="911424" y="6318000"/>
            <a:ext cx="1800200" cy="540000"/>
          </a:xfrm>
        </p:spPr>
        <p:txBody>
          <a:bodyPr/>
          <a:lstStyle>
            <a:lvl1pPr>
              <a:defRPr>
                <a:solidFill>
                  <a:schemeClr val="bg1"/>
                </a:solidFill>
                <a:latin typeface="Mabry Pro" panose="020D0503040002040303" pitchFamily="34" charset="0"/>
              </a:defRPr>
            </a:lvl1pPr>
          </a:lstStyle>
          <a:p>
            <a:r>
              <a:rPr lang="en-GB" dirty="0"/>
              <a:t>© 2023 Sova Assessments</a:t>
            </a:r>
            <a:endParaRPr lang="en-US" dirty="0"/>
          </a:p>
        </p:txBody>
      </p:sp>
      <p:sp>
        <p:nvSpPr>
          <p:cNvPr id="3" name="Slide Number Placeholder 6">
            <a:extLst>
              <a:ext uri="{FF2B5EF4-FFF2-40B4-BE49-F238E27FC236}">
                <a16:creationId xmlns:a16="http://schemas.microsoft.com/office/drawing/2014/main" id="{624ADD28-D5BD-8747-9560-CD6D2FDC4E71}"/>
              </a:ext>
            </a:extLst>
          </p:cNvPr>
          <p:cNvSpPr>
            <a:spLocks noGrp="1"/>
          </p:cNvSpPr>
          <p:nvPr>
            <p:ph type="sldNum" sz="quarter" idx="11"/>
          </p:nvPr>
        </p:nvSpPr>
        <p:spPr>
          <a:xfrm>
            <a:off x="0" y="6318000"/>
            <a:ext cx="900000" cy="540000"/>
          </a:xfrm>
        </p:spPr>
        <p:txBody>
          <a:bodyPr/>
          <a:lstStyle>
            <a:lvl1pPr>
              <a:defRPr>
                <a:solidFill>
                  <a:schemeClr val="bg1"/>
                </a:solidFill>
                <a:latin typeface="Mabry Pro" panose="020D0503040002040303" pitchFamily="34" charset="0"/>
              </a:defRPr>
            </a:lvl1pPr>
          </a:lstStyle>
          <a:p>
            <a:fld id="{7E9CF92B-D8DD-4F4E-A7C7-5BAC28CB6413}" type="slidenum">
              <a:rPr lang="en-US" smtClean="0"/>
              <a:pPr/>
              <a:t>‹#›</a:t>
            </a:fld>
            <a:endParaRPr lang="en-US" dirty="0"/>
          </a:p>
        </p:txBody>
      </p:sp>
      <p:sp>
        <p:nvSpPr>
          <p:cNvPr id="4" name="Text Placeholder 11">
            <a:extLst>
              <a:ext uri="{FF2B5EF4-FFF2-40B4-BE49-F238E27FC236}">
                <a16:creationId xmlns:a16="http://schemas.microsoft.com/office/drawing/2014/main" id="{E6582DCC-72C9-874F-B897-1CB07386F35E}"/>
              </a:ext>
            </a:extLst>
          </p:cNvPr>
          <p:cNvSpPr>
            <a:spLocks noGrp="1"/>
          </p:cNvSpPr>
          <p:nvPr>
            <p:ph type="body" sz="quarter" idx="13" hasCustomPrompt="1"/>
          </p:nvPr>
        </p:nvSpPr>
        <p:spPr>
          <a:xfrm>
            <a:off x="2723048" y="6318250"/>
            <a:ext cx="7452000" cy="539750"/>
          </a:xfrm>
        </p:spPr>
        <p:txBody>
          <a:bodyPr lIns="0" rIns="0" bIns="342000" anchor="b" anchorCtr="0">
            <a:noAutofit/>
          </a:bodyPr>
          <a:lstStyle>
            <a:lvl1pPr>
              <a:lnSpc>
                <a:spcPct val="100000"/>
              </a:lnSpc>
              <a:defRPr sz="800" baseline="0">
                <a:solidFill>
                  <a:schemeClr val="bg1"/>
                </a:solidFill>
              </a:defRPr>
            </a:lvl1pPr>
            <a:lvl2pPr>
              <a:defRPr sz="800" baseline="0">
                <a:solidFill>
                  <a:schemeClr val="tx2"/>
                </a:solidFill>
              </a:defRPr>
            </a:lvl2pPr>
            <a:lvl3pPr>
              <a:defRPr sz="800" baseline="0">
                <a:solidFill>
                  <a:schemeClr val="tx2"/>
                </a:solidFill>
              </a:defRPr>
            </a:lvl3pPr>
            <a:lvl4pPr>
              <a:defRPr sz="800" baseline="0">
                <a:solidFill>
                  <a:schemeClr val="tx2"/>
                </a:solidFill>
              </a:defRPr>
            </a:lvl4pPr>
            <a:lvl5pPr>
              <a:defRPr sz="800" baseline="0">
                <a:solidFill>
                  <a:schemeClr val="tx2"/>
                </a:solidFill>
              </a:defRPr>
            </a:lvl5pPr>
          </a:lstStyle>
          <a:p>
            <a:pPr lvl="0"/>
            <a:r>
              <a:rPr lang="en-US" dirty="0"/>
              <a:t>* Click to edit footnote</a:t>
            </a:r>
          </a:p>
        </p:txBody>
      </p:sp>
      <p:pic>
        <p:nvPicPr>
          <p:cNvPr id="5" name="Picture 4">
            <a:extLst>
              <a:ext uri="{FF2B5EF4-FFF2-40B4-BE49-F238E27FC236}">
                <a16:creationId xmlns:a16="http://schemas.microsoft.com/office/drawing/2014/main" id="{0ED0CAE7-AD6F-3746-BC58-79B9312E835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1" y="6264621"/>
            <a:ext cx="1042892" cy="260723"/>
          </a:xfrm>
          <a:prstGeom prst="rect">
            <a:avLst/>
          </a:prstGeom>
        </p:spPr>
      </p:pic>
      <p:sp>
        <p:nvSpPr>
          <p:cNvPr id="8" name="Text Placeholder 8">
            <a:extLst>
              <a:ext uri="{FF2B5EF4-FFF2-40B4-BE49-F238E27FC236}">
                <a16:creationId xmlns:a16="http://schemas.microsoft.com/office/drawing/2014/main" id="{F7AE22EB-A8CC-224E-9FE2-89700F375554}"/>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spTree>
    <p:extLst>
      <p:ext uri="{BB962C8B-B14F-4D97-AF65-F5344CB8AC3E}">
        <p14:creationId xmlns:p14="http://schemas.microsoft.com/office/powerpoint/2010/main" val="20617865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522940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4_Standar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4AB034-ACA7-DB43-BE0C-E9D41020C83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4304" r="13886" b="46440"/>
          <a:stretch/>
        </p:blipFill>
        <p:spPr>
          <a:xfrm rot="16970034">
            <a:off x="3811306" y="-931195"/>
            <a:ext cx="9497076" cy="9549636"/>
          </a:xfrm>
          <a:prstGeom prst="rect">
            <a:avLst/>
          </a:prstGeom>
        </p:spPr>
      </p:pic>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dirty="0"/>
              <a:t>© 2023 Sova Assessments</a:t>
            </a:r>
            <a:endParaRPr lang="en-US" dirty="0">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000"/>
          </a:xfrm>
        </p:spPr>
        <p:txBody>
          <a:bodyPr tIns="0" rIns="1440000" bIns="0"/>
          <a:lstStyle/>
          <a:p>
            <a:pPr lvl="0"/>
            <a:r>
              <a:rPr lang="en-GB" dirty="0"/>
              <a:t>Click to edit Master text styles</a:t>
            </a:r>
          </a:p>
        </p:txBody>
      </p:sp>
      <p:sp>
        <p:nvSpPr>
          <p:cNvPr id="12" name="Text Placeholder 11">
            <a:extLst>
              <a:ext uri="{FF2B5EF4-FFF2-40B4-BE49-F238E27FC236}">
                <a16:creationId xmlns:a16="http://schemas.microsoft.com/office/drawing/2014/main" id="{190F2C31-1D98-B340-A5D2-ABFCA3FA5AF8}"/>
              </a:ext>
            </a:extLst>
          </p:cNvPr>
          <p:cNvSpPr>
            <a:spLocks noGrp="1"/>
          </p:cNvSpPr>
          <p:nvPr>
            <p:ph type="body" sz="quarter" idx="13" hasCustomPrompt="1"/>
          </p:nvPr>
        </p:nvSpPr>
        <p:spPr>
          <a:xfrm>
            <a:off x="2723048" y="6318250"/>
            <a:ext cx="7452000" cy="539750"/>
          </a:xfrm>
        </p:spPr>
        <p:txBody>
          <a:bodyPr lIns="0" rIns="0" bIns="342000" anchor="b" anchorCtr="0">
            <a:noAutofit/>
          </a:bodyPr>
          <a:lstStyle>
            <a:lvl1pPr>
              <a:lnSpc>
                <a:spcPct val="100000"/>
              </a:lnSpc>
              <a:defRPr sz="800" baseline="0">
                <a:solidFill>
                  <a:schemeClr val="tx2"/>
                </a:solidFill>
              </a:defRPr>
            </a:lvl1pPr>
            <a:lvl2pPr>
              <a:defRPr sz="800" baseline="0">
                <a:solidFill>
                  <a:schemeClr val="tx2"/>
                </a:solidFill>
              </a:defRPr>
            </a:lvl2pPr>
            <a:lvl3pPr>
              <a:defRPr sz="800" baseline="0">
                <a:solidFill>
                  <a:schemeClr val="tx2"/>
                </a:solidFill>
              </a:defRPr>
            </a:lvl3pPr>
            <a:lvl4pPr>
              <a:defRPr sz="800" baseline="0">
                <a:solidFill>
                  <a:schemeClr val="tx2"/>
                </a:solidFill>
              </a:defRPr>
            </a:lvl4pPr>
            <a:lvl5pPr>
              <a:defRPr sz="800" baseline="0">
                <a:solidFill>
                  <a:schemeClr val="tx2"/>
                </a:solidFill>
              </a:defRPr>
            </a:lvl5pPr>
          </a:lstStyle>
          <a:p>
            <a:pPr lvl="0"/>
            <a:r>
              <a:rPr lang="en-US" dirty="0"/>
              <a:t>* Click to edit footnote</a:t>
            </a:r>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669731" y="6264621"/>
            <a:ext cx="1042892" cy="260723"/>
          </a:xfrm>
          <a:prstGeom prst="rect">
            <a:avLst/>
          </a:prstGeom>
        </p:spPr>
      </p:pic>
      <p:sp>
        <p:nvSpPr>
          <p:cNvPr id="13" name="Title 20">
            <a:extLst>
              <a:ext uri="{FF2B5EF4-FFF2-40B4-BE49-F238E27FC236}">
                <a16:creationId xmlns:a16="http://schemas.microsoft.com/office/drawing/2014/main" id="{58165064-1A4B-AD4D-9EE5-E126334C38ED}"/>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30660724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6_Blank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4F4465-A0CC-4E60-8DF4-0FB35C2B2198}"/>
              </a:ext>
            </a:extLst>
          </p:cNvPr>
          <p:cNvPicPr>
            <a:picLocks noChangeAspect="1"/>
          </p:cNvPicPr>
          <p:nvPr userDrawn="1"/>
        </p:nvPicPr>
        <p:blipFill>
          <a:blip r:embed="rId2"/>
          <a:stretch>
            <a:fillRect/>
          </a:stretch>
        </p:blipFill>
        <p:spPr>
          <a:xfrm>
            <a:off x="-313785" y="-403160"/>
            <a:ext cx="12819569" cy="7261160"/>
          </a:xfrm>
          <a:prstGeom prst="rect">
            <a:avLst/>
          </a:prstGeom>
        </p:spPr>
      </p:pic>
      <p:sp>
        <p:nvSpPr>
          <p:cNvPr id="2" name="Footer Placeholder 2">
            <a:extLst>
              <a:ext uri="{FF2B5EF4-FFF2-40B4-BE49-F238E27FC236}">
                <a16:creationId xmlns:a16="http://schemas.microsoft.com/office/drawing/2014/main" id="{16224BC7-4A00-2745-B357-1B8E80D022C9}"/>
              </a:ext>
            </a:extLst>
          </p:cNvPr>
          <p:cNvSpPr>
            <a:spLocks noGrp="1"/>
          </p:cNvSpPr>
          <p:nvPr>
            <p:ph type="ftr" sz="quarter" idx="10"/>
          </p:nvPr>
        </p:nvSpPr>
        <p:spPr>
          <a:xfrm>
            <a:off x="911424" y="6318000"/>
            <a:ext cx="1800200" cy="540000"/>
          </a:xfrm>
        </p:spPr>
        <p:txBody>
          <a:bodyPr/>
          <a:lstStyle>
            <a:lvl1pPr>
              <a:defRPr>
                <a:solidFill>
                  <a:schemeClr val="bg1"/>
                </a:solidFill>
                <a:latin typeface="Mabry Pro" panose="020D0503040002040303" pitchFamily="34" charset="0"/>
              </a:defRPr>
            </a:lvl1pPr>
          </a:lstStyle>
          <a:p>
            <a:r>
              <a:rPr lang="en-GB" dirty="0"/>
              <a:t>© 2021 Sova Assessment</a:t>
            </a:r>
            <a:endParaRPr lang="en-US" dirty="0"/>
          </a:p>
        </p:txBody>
      </p:sp>
      <p:sp>
        <p:nvSpPr>
          <p:cNvPr id="3" name="Slide Number Placeholder 6">
            <a:extLst>
              <a:ext uri="{FF2B5EF4-FFF2-40B4-BE49-F238E27FC236}">
                <a16:creationId xmlns:a16="http://schemas.microsoft.com/office/drawing/2014/main" id="{624ADD28-D5BD-8747-9560-CD6D2FDC4E71}"/>
              </a:ext>
            </a:extLst>
          </p:cNvPr>
          <p:cNvSpPr>
            <a:spLocks noGrp="1"/>
          </p:cNvSpPr>
          <p:nvPr>
            <p:ph type="sldNum" sz="quarter" idx="11"/>
          </p:nvPr>
        </p:nvSpPr>
        <p:spPr>
          <a:xfrm>
            <a:off x="0" y="6318000"/>
            <a:ext cx="900000" cy="540000"/>
          </a:xfrm>
        </p:spPr>
        <p:txBody>
          <a:bodyPr/>
          <a:lstStyle>
            <a:lvl1pPr>
              <a:defRPr>
                <a:solidFill>
                  <a:schemeClr val="bg1"/>
                </a:solidFill>
                <a:latin typeface="Mabry Pro" panose="020D0503040002040303" pitchFamily="34" charset="0"/>
              </a:defRPr>
            </a:lvl1pPr>
          </a:lstStyle>
          <a:p>
            <a:fld id="{7E9CF92B-D8DD-4F4E-A7C7-5BAC28CB6413}" type="slidenum">
              <a:rPr lang="en-US" smtClean="0"/>
              <a:pPr/>
              <a:t>‹#›</a:t>
            </a:fld>
            <a:endParaRPr lang="en-US" dirty="0"/>
          </a:p>
        </p:txBody>
      </p:sp>
      <p:pic>
        <p:nvPicPr>
          <p:cNvPr id="5" name="Picture 4">
            <a:extLst>
              <a:ext uri="{FF2B5EF4-FFF2-40B4-BE49-F238E27FC236}">
                <a16:creationId xmlns:a16="http://schemas.microsoft.com/office/drawing/2014/main" id="{0ED0CAE7-AD6F-3746-BC58-79B9312E835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669731" y="6264621"/>
            <a:ext cx="1042892" cy="260723"/>
          </a:xfrm>
          <a:prstGeom prst="rect">
            <a:avLst/>
          </a:prstGeom>
        </p:spPr>
      </p:pic>
      <p:sp>
        <p:nvSpPr>
          <p:cNvPr id="8" name="Text Placeholder 8">
            <a:extLst>
              <a:ext uri="{FF2B5EF4-FFF2-40B4-BE49-F238E27FC236}">
                <a16:creationId xmlns:a16="http://schemas.microsoft.com/office/drawing/2014/main" id="{F7AE22EB-A8CC-224E-9FE2-89700F375554}"/>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spTree>
    <p:extLst>
      <p:ext uri="{BB962C8B-B14F-4D97-AF65-F5344CB8AC3E}">
        <p14:creationId xmlns:p14="http://schemas.microsoft.com/office/powerpoint/2010/main" val="20246212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Intro and two content area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540000" y="2268000"/>
            <a:ext cx="4834800" cy="3420000"/>
          </a:xfrm>
        </p:spPr>
        <p:txBody>
          <a:bodyPr lIns="0" tIns="0" rIns="0" bIns="0">
            <a:normAutofit/>
          </a:bodyPr>
          <a:lstStyle>
            <a:lvl1pPr marL="285750" indent="-285750">
              <a:lnSpc>
                <a:spcPts val="2000"/>
              </a:lnSpc>
              <a:spcAft>
                <a:spcPts val="1200"/>
              </a:spcAft>
              <a:buClr>
                <a:srgbClr val="447FFB"/>
              </a:buClr>
              <a:buFont typeface="Arial" panose="020B0604020202020204" pitchFamily="34" charset="0"/>
              <a:buChar char="•"/>
              <a:defRPr sz="1600" baseline="0">
                <a:latin typeface="Mabry Pro" panose="020D0503040002040303" pitchFamily="34" charset="0"/>
              </a:defRPr>
            </a:lvl1pPr>
            <a:lvl2pPr>
              <a:lnSpc>
                <a:spcPts val="2000"/>
              </a:lnSpc>
              <a:spcAft>
                <a:spcPts val="1200"/>
              </a:spcAft>
              <a:buClr>
                <a:srgbClr val="447FFB"/>
              </a:buClr>
              <a:defRPr sz="1600" baseline="0">
                <a:latin typeface="Mabry Pro" panose="020D0503040002040303" pitchFamily="34" charset="0"/>
              </a:defRPr>
            </a:lvl2pPr>
            <a:lvl3pPr>
              <a:lnSpc>
                <a:spcPts val="2000"/>
              </a:lnSpc>
              <a:spcAft>
                <a:spcPts val="1200"/>
              </a:spcAft>
              <a:buClr>
                <a:srgbClr val="447FFB"/>
              </a:buClr>
              <a:defRPr sz="1600" baseline="0">
                <a:latin typeface="Mabry Pro" panose="020D0503040002040303" pitchFamily="34" charset="0"/>
              </a:defRPr>
            </a:lvl3pPr>
            <a:lvl4pPr>
              <a:lnSpc>
                <a:spcPts val="2000"/>
              </a:lnSpc>
              <a:spcAft>
                <a:spcPts val="1200"/>
              </a:spcAft>
              <a:buClr>
                <a:srgbClr val="447FFB"/>
              </a:buClr>
              <a:defRPr sz="1600" baseline="0">
                <a:latin typeface="Mabry Pro" panose="020D0503040002040303" pitchFamily="34" charset="0"/>
              </a:defRPr>
            </a:lvl4pPr>
            <a:lvl5pPr>
              <a:lnSpc>
                <a:spcPts val="2000"/>
              </a:lnSpc>
              <a:spcAft>
                <a:spcPts val="1200"/>
              </a:spcAft>
              <a:buClr>
                <a:srgbClr val="447FFB"/>
              </a:buClr>
              <a:defRPr sz="1600" baseline="0">
                <a:latin typeface="Mabry Pro" panose="020D05030400020403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C8559DF-A323-6C4B-BCBC-5C119169883C}"/>
              </a:ext>
            </a:extLst>
          </p:cNvPr>
          <p:cNvSpPr>
            <a:spLocks noGrp="1"/>
          </p:cNvSpPr>
          <p:nvPr>
            <p:ph type="body" sz="quarter" idx="13"/>
          </p:nvPr>
        </p:nvSpPr>
        <p:spPr>
          <a:xfrm>
            <a:off x="0" y="1339998"/>
            <a:ext cx="12192000" cy="864000"/>
          </a:xfrm>
        </p:spPr>
        <p:txBody>
          <a:bodyPr/>
          <a:lstStyle>
            <a:lvl1pPr>
              <a:defRPr b="1"/>
            </a:lvl1pPr>
          </a:lstStyle>
          <a:p>
            <a:pPr lvl="0"/>
            <a:r>
              <a:rPr lang="en-GB"/>
              <a:t>Click to edit Master text styles</a:t>
            </a:r>
          </a:p>
        </p:txBody>
      </p:sp>
      <p:sp>
        <p:nvSpPr>
          <p:cNvPr id="12" name="Text Placeholder 8">
            <a:extLst>
              <a:ext uri="{FF2B5EF4-FFF2-40B4-BE49-F238E27FC236}">
                <a16:creationId xmlns:a16="http://schemas.microsoft.com/office/drawing/2014/main" id="{6A9CA1E8-1312-E149-820A-4651521354BC}"/>
              </a:ext>
            </a:extLst>
          </p:cNvPr>
          <p:cNvSpPr>
            <a:spLocks noGrp="1"/>
          </p:cNvSpPr>
          <p:nvPr>
            <p:ph type="body" sz="quarter" idx="15"/>
          </p:nvPr>
        </p:nvSpPr>
        <p:spPr>
          <a:xfrm>
            <a:off x="5914800" y="2268000"/>
            <a:ext cx="4834800" cy="3420000"/>
          </a:xfrm>
        </p:spPr>
        <p:txBody>
          <a:bodyPr lIns="0" tIns="0" rIns="0" bIns="0">
            <a:normAutofit/>
          </a:bodyPr>
          <a:lstStyle>
            <a:lvl1pPr marL="285750" indent="-285750">
              <a:lnSpc>
                <a:spcPts val="2000"/>
              </a:lnSpc>
              <a:spcAft>
                <a:spcPts val="1200"/>
              </a:spcAft>
              <a:buClr>
                <a:srgbClr val="447FFB"/>
              </a:buClr>
              <a:buFont typeface="Arial" panose="020B0604020202020204" pitchFamily="34" charset="0"/>
              <a:buChar char="•"/>
              <a:defRPr sz="1600" baseline="0">
                <a:latin typeface="Mabry Pro" panose="020D0503040002040303" pitchFamily="34" charset="0"/>
              </a:defRPr>
            </a:lvl1pPr>
            <a:lvl2pPr>
              <a:lnSpc>
                <a:spcPts val="2000"/>
              </a:lnSpc>
              <a:spcAft>
                <a:spcPts val="1200"/>
              </a:spcAft>
              <a:buClr>
                <a:srgbClr val="447FFB"/>
              </a:buClr>
              <a:defRPr sz="1600" baseline="0">
                <a:latin typeface="Mabry Pro" panose="020D0503040002040303" pitchFamily="34" charset="0"/>
              </a:defRPr>
            </a:lvl2pPr>
            <a:lvl3pPr>
              <a:lnSpc>
                <a:spcPts val="2000"/>
              </a:lnSpc>
              <a:spcAft>
                <a:spcPts val="1200"/>
              </a:spcAft>
              <a:buClr>
                <a:srgbClr val="447FFB"/>
              </a:buClr>
              <a:defRPr sz="1600" baseline="0">
                <a:latin typeface="Mabry Pro" panose="020D0503040002040303" pitchFamily="34" charset="0"/>
              </a:defRPr>
            </a:lvl3pPr>
            <a:lvl4pPr>
              <a:lnSpc>
                <a:spcPts val="2000"/>
              </a:lnSpc>
              <a:spcAft>
                <a:spcPts val="1200"/>
              </a:spcAft>
              <a:buClr>
                <a:srgbClr val="447FFB"/>
              </a:buClr>
              <a:defRPr sz="1600" baseline="0">
                <a:latin typeface="Mabry Pro" panose="020D0503040002040303" pitchFamily="34" charset="0"/>
              </a:defRPr>
            </a:lvl4pPr>
            <a:lvl5pPr>
              <a:lnSpc>
                <a:spcPts val="2000"/>
              </a:lnSpc>
              <a:spcAft>
                <a:spcPts val="1200"/>
              </a:spcAft>
              <a:buClr>
                <a:srgbClr val="447FFB"/>
              </a:buClr>
              <a:defRPr sz="1600" baseline="0">
                <a:latin typeface="Mabry Pro" panose="020D05030400020403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Slide Number Placeholder 6">
            <a:extLst>
              <a:ext uri="{FF2B5EF4-FFF2-40B4-BE49-F238E27FC236}">
                <a16:creationId xmlns:a16="http://schemas.microsoft.com/office/drawing/2014/main" id="{B7CD1EB0-F0A9-D64F-AB3B-495237D3D3FA}"/>
              </a:ext>
            </a:extLst>
          </p:cNvPr>
          <p:cNvSpPr>
            <a:spLocks noGrp="1"/>
          </p:cNvSpPr>
          <p:nvPr>
            <p:ph type="sldNum" sz="quarter" idx="11"/>
          </p:nvPr>
        </p:nvSpPr>
        <p:spPr>
          <a:xfrm>
            <a:off x="0" y="6318000"/>
            <a:ext cx="900000" cy="540000"/>
          </a:xfrm>
        </p:spPr>
        <p:txBody>
          <a:bodyPr/>
          <a:lstStyle>
            <a:lvl1pPr>
              <a:defRPr>
                <a:latin typeface="Mabry Pro" panose="020D0503040002040303" pitchFamily="34" charset="0"/>
              </a:defRPr>
            </a:lvl1pPr>
          </a:lstStyle>
          <a:p>
            <a:fld id="{7E9CF92B-D8DD-4F4E-A7C7-5BAC28CB6413}" type="slidenum">
              <a:rPr lang="en-US" smtClean="0"/>
              <a:pPr/>
              <a:t>‹#›</a:t>
            </a:fld>
            <a:endParaRPr lang="en-US">
              <a:latin typeface="Mabry Pro" panose="020D0503040002040303" pitchFamily="34" charset="0"/>
            </a:endParaRPr>
          </a:p>
        </p:txBody>
      </p:sp>
      <p:sp>
        <p:nvSpPr>
          <p:cNvPr id="10" name="Title 20">
            <a:extLst>
              <a:ext uri="{FF2B5EF4-FFF2-40B4-BE49-F238E27FC236}">
                <a16:creationId xmlns:a16="http://schemas.microsoft.com/office/drawing/2014/main" id="{59C9FF13-EBA1-134E-A24E-9BDD8ABD12F7}"/>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a:t>Click to edit Master title style</a:t>
            </a:r>
            <a:endParaRPr lang="en-US"/>
          </a:p>
        </p:txBody>
      </p:sp>
      <p:pic>
        <p:nvPicPr>
          <p:cNvPr id="18" name="Picture 17" descr="Icon&#10;&#10;Description automatically generated with medium confidence">
            <a:extLst>
              <a:ext uri="{FF2B5EF4-FFF2-40B4-BE49-F238E27FC236}">
                <a16:creationId xmlns:a16="http://schemas.microsoft.com/office/drawing/2014/main" id="{EABCCBA0-B9B8-8549-8047-D3072FE991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9728" y="6264620"/>
            <a:ext cx="1042896" cy="260724"/>
          </a:xfrm>
          <a:prstGeom prst="rect">
            <a:avLst/>
          </a:prstGeom>
        </p:spPr>
      </p:pic>
      <p:sp>
        <p:nvSpPr>
          <p:cNvPr id="20" name="Footer Placeholder 2">
            <a:extLst>
              <a:ext uri="{FF2B5EF4-FFF2-40B4-BE49-F238E27FC236}">
                <a16:creationId xmlns:a16="http://schemas.microsoft.com/office/drawing/2014/main" id="{6951B70A-8E33-9D49-85BD-B25EFE59B2F3}"/>
              </a:ext>
            </a:extLst>
          </p:cNvPr>
          <p:cNvSpPr>
            <a:spLocks noGrp="1"/>
          </p:cNvSpPr>
          <p:nvPr>
            <p:ph type="ftr" sz="quarter" idx="10"/>
          </p:nvPr>
        </p:nvSpPr>
        <p:spPr>
          <a:xfrm>
            <a:off x="911424" y="6318000"/>
            <a:ext cx="1800200" cy="540000"/>
          </a:xfrm>
        </p:spPr>
        <p:txBody>
          <a:bodyPr/>
          <a:lstStyle>
            <a:lvl1pPr>
              <a:defRPr>
                <a:latin typeface="Mabry Pro" panose="020D0503040002040303" pitchFamily="34" charset="0"/>
              </a:defRPr>
            </a:lvl1pPr>
          </a:lstStyle>
          <a:p>
            <a:r>
              <a:rPr lang="en-GB" dirty="0"/>
              <a:t>© 2023 Sova Assessment</a:t>
            </a:r>
            <a:endParaRPr lang="en-US" dirty="0">
              <a:latin typeface="Mabry Pro" panose="020D0503040002040303" pitchFamily="34" charset="0"/>
            </a:endParaRPr>
          </a:p>
        </p:txBody>
      </p:sp>
    </p:spTree>
    <p:extLst>
      <p:ext uri="{BB962C8B-B14F-4D97-AF65-F5344CB8AC3E}">
        <p14:creationId xmlns:p14="http://schemas.microsoft.com/office/powerpoint/2010/main" val="2125810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4_Standar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4AB034-ACA7-DB43-BE0C-E9D41020C83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4304" r="13886" b="46440"/>
          <a:stretch/>
        </p:blipFill>
        <p:spPr>
          <a:xfrm rot="16970034">
            <a:off x="3811306" y="-931195"/>
            <a:ext cx="9497076" cy="9549636"/>
          </a:xfrm>
          <a:prstGeom prst="rect">
            <a:avLst/>
          </a:prstGeom>
        </p:spPr>
      </p:pic>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a:t>© 2021 Sova Assessments</a:t>
            </a:r>
            <a:endParaRPr lang="en-US">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a:latin typeface="Mabry Pro" panose="020D0503040002040303" pitchFamily="34" charset="0"/>
            </a:endParaRPr>
          </a:p>
        </p:txBody>
      </p:sp>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000"/>
          </a:xfrm>
        </p:spPr>
        <p:txBody>
          <a:bodyPr tIns="0" rIns="1440000" bIns="0"/>
          <a:lstStyle/>
          <a:p>
            <a:pPr lvl="0"/>
            <a:r>
              <a:rPr lang="en-GB"/>
              <a:t>Click to edit Master text styles</a:t>
            </a:r>
          </a:p>
        </p:txBody>
      </p:sp>
      <p:sp>
        <p:nvSpPr>
          <p:cNvPr id="12" name="Text Placeholder 11">
            <a:extLst>
              <a:ext uri="{FF2B5EF4-FFF2-40B4-BE49-F238E27FC236}">
                <a16:creationId xmlns:a16="http://schemas.microsoft.com/office/drawing/2014/main" id="{190F2C31-1D98-B340-A5D2-ABFCA3FA5AF8}"/>
              </a:ext>
            </a:extLst>
          </p:cNvPr>
          <p:cNvSpPr>
            <a:spLocks noGrp="1"/>
          </p:cNvSpPr>
          <p:nvPr>
            <p:ph type="body" sz="quarter" idx="13" hasCustomPrompt="1"/>
          </p:nvPr>
        </p:nvSpPr>
        <p:spPr>
          <a:xfrm>
            <a:off x="2723048" y="6318250"/>
            <a:ext cx="7452000" cy="539750"/>
          </a:xfrm>
        </p:spPr>
        <p:txBody>
          <a:bodyPr lIns="0" rIns="0" bIns="342000" anchor="b" anchorCtr="0">
            <a:noAutofit/>
          </a:bodyPr>
          <a:lstStyle>
            <a:lvl1pPr>
              <a:lnSpc>
                <a:spcPct val="100000"/>
              </a:lnSpc>
              <a:defRPr sz="800" baseline="0">
                <a:solidFill>
                  <a:schemeClr val="tx2"/>
                </a:solidFill>
              </a:defRPr>
            </a:lvl1pPr>
            <a:lvl2pPr>
              <a:defRPr sz="800" baseline="0">
                <a:solidFill>
                  <a:schemeClr val="tx2"/>
                </a:solidFill>
              </a:defRPr>
            </a:lvl2pPr>
            <a:lvl3pPr>
              <a:defRPr sz="800" baseline="0">
                <a:solidFill>
                  <a:schemeClr val="tx2"/>
                </a:solidFill>
              </a:defRPr>
            </a:lvl3pPr>
            <a:lvl4pPr>
              <a:defRPr sz="800" baseline="0">
                <a:solidFill>
                  <a:schemeClr val="tx2"/>
                </a:solidFill>
              </a:defRPr>
            </a:lvl4pPr>
            <a:lvl5pPr>
              <a:defRPr sz="800" baseline="0">
                <a:solidFill>
                  <a:schemeClr val="tx2"/>
                </a:solidFill>
              </a:defRPr>
            </a:lvl5pPr>
          </a:lstStyle>
          <a:p>
            <a:pPr lvl="0"/>
            <a:r>
              <a:rPr lang="en-US"/>
              <a:t>* Click to edit footnote</a:t>
            </a:r>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669731" y="6264621"/>
            <a:ext cx="1042892" cy="260723"/>
          </a:xfrm>
          <a:prstGeom prst="rect">
            <a:avLst/>
          </a:prstGeom>
        </p:spPr>
      </p:pic>
      <p:sp>
        <p:nvSpPr>
          <p:cNvPr id="13" name="Title 20">
            <a:extLst>
              <a:ext uri="{FF2B5EF4-FFF2-40B4-BE49-F238E27FC236}">
                <a16:creationId xmlns:a16="http://schemas.microsoft.com/office/drawing/2014/main" id="{58165064-1A4B-AD4D-9EE5-E126334C38ED}"/>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a:t>Click to edit Master title style</a:t>
            </a:r>
            <a:endParaRPr lang="en-US"/>
          </a:p>
        </p:txBody>
      </p:sp>
    </p:spTree>
    <p:extLst>
      <p:ext uri="{BB962C8B-B14F-4D97-AF65-F5344CB8AC3E}">
        <p14:creationId xmlns:p14="http://schemas.microsoft.com/office/powerpoint/2010/main" val="36116564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Intro and two content area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540000" y="2268000"/>
            <a:ext cx="4834800" cy="3420000"/>
          </a:xfrm>
        </p:spPr>
        <p:txBody>
          <a:bodyPr lIns="0" tIns="0" rIns="0" bIns="0">
            <a:normAutofit/>
          </a:bodyPr>
          <a:lstStyle>
            <a:lvl1pPr marL="285750" indent="-285750">
              <a:lnSpc>
                <a:spcPts val="2000"/>
              </a:lnSpc>
              <a:spcAft>
                <a:spcPts val="1200"/>
              </a:spcAft>
              <a:buClr>
                <a:srgbClr val="447FFB"/>
              </a:buClr>
              <a:buFont typeface="Arial" panose="020B0604020202020204" pitchFamily="34" charset="0"/>
              <a:buChar char="•"/>
              <a:defRPr sz="1600" baseline="0">
                <a:latin typeface="Mabry Pro" panose="020D0503040002040303" pitchFamily="34" charset="0"/>
              </a:defRPr>
            </a:lvl1pPr>
            <a:lvl2pPr>
              <a:lnSpc>
                <a:spcPts val="2000"/>
              </a:lnSpc>
              <a:spcAft>
                <a:spcPts val="1200"/>
              </a:spcAft>
              <a:buClr>
                <a:srgbClr val="447FFB"/>
              </a:buClr>
              <a:defRPr sz="1600" baseline="0">
                <a:latin typeface="Mabry Pro" panose="020D0503040002040303" pitchFamily="34" charset="0"/>
              </a:defRPr>
            </a:lvl2pPr>
            <a:lvl3pPr>
              <a:lnSpc>
                <a:spcPts val="2000"/>
              </a:lnSpc>
              <a:spcAft>
                <a:spcPts val="1200"/>
              </a:spcAft>
              <a:buClr>
                <a:srgbClr val="447FFB"/>
              </a:buClr>
              <a:defRPr sz="1600" baseline="0">
                <a:latin typeface="Mabry Pro" panose="020D0503040002040303" pitchFamily="34" charset="0"/>
              </a:defRPr>
            </a:lvl3pPr>
            <a:lvl4pPr>
              <a:lnSpc>
                <a:spcPts val="2000"/>
              </a:lnSpc>
              <a:spcAft>
                <a:spcPts val="1200"/>
              </a:spcAft>
              <a:buClr>
                <a:srgbClr val="447FFB"/>
              </a:buClr>
              <a:defRPr sz="1600" baseline="0">
                <a:latin typeface="Mabry Pro" panose="020D0503040002040303" pitchFamily="34" charset="0"/>
              </a:defRPr>
            </a:lvl4pPr>
            <a:lvl5pPr>
              <a:lnSpc>
                <a:spcPts val="2000"/>
              </a:lnSpc>
              <a:spcAft>
                <a:spcPts val="1200"/>
              </a:spcAft>
              <a:buClr>
                <a:srgbClr val="447FFB"/>
              </a:buClr>
              <a:defRPr sz="1600" baseline="0">
                <a:latin typeface="Mabry Pro" panose="020D05030400020403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C8559DF-A323-6C4B-BCBC-5C119169883C}"/>
              </a:ext>
            </a:extLst>
          </p:cNvPr>
          <p:cNvSpPr>
            <a:spLocks noGrp="1"/>
          </p:cNvSpPr>
          <p:nvPr>
            <p:ph type="body" sz="quarter" idx="13"/>
          </p:nvPr>
        </p:nvSpPr>
        <p:spPr>
          <a:xfrm>
            <a:off x="0" y="1339998"/>
            <a:ext cx="12192000" cy="864000"/>
          </a:xfrm>
        </p:spPr>
        <p:txBody>
          <a:bodyPr/>
          <a:lstStyle>
            <a:lvl1pPr>
              <a:defRPr b="1"/>
            </a:lvl1pPr>
          </a:lstStyle>
          <a:p>
            <a:pPr lvl="0"/>
            <a:r>
              <a:rPr lang="en-GB"/>
              <a:t>Click to edit Master text styles</a:t>
            </a:r>
          </a:p>
        </p:txBody>
      </p:sp>
      <p:sp>
        <p:nvSpPr>
          <p:cNvPr id="12" name="Text Placeholder 8">
            <a:extLst>
              <a:ext uri="{FF2B5EF4-FFF2-40B4-BE49-F238E27FC236}">
                <a16:creationId xmlns:a16="http://schemas.microsoft.com/office/drawing/2014/main" id="{6A9CA1E8-1312-E149-820A-4651521354BC}"/>
              </a:ext>
            </a:extLst>
          </p:cNvPr>
          <p:cNvSpPr>
            <a:spLocks noGrp="1"/>
          </p:cNvSpPr>
          <p:nvPr>
            <p:ph type="body" sz="quarter" idx="15"/>
          </p:nvPr>
        </p:nvSpPr>
        <p:spPr>
          <a:xfrm>
            <a:off x="5914800" y="2268000"/>
            <a:ext cx="4834800" cy="3420000"/>
          </a:xfrm>
        </p:spPr>
        <p:txBody>
          <a:bodyPr lIns="0" tIns="0" rIns="0" bIns="0">
            <a:normAutofit/>
          </a:bodyPr>
          <a:lstStyle>
            <a:lvl1pPr marL="285750" indent="-285750">
              <a:lnSpc>
                <a:spcPts val="2000"/>
              </a:lnSpc>
              <a:spcAft>
                <a:spcPts val="1200"/>
              </a:spcAft>
              <a:buClr>
                <a:srgbClr val="447FFB"/>
              </a:buClr>
              <a:buFont typeface="Arial" panose="020B0604020202020204" pitchFamily="34" charset="0"/>
              <a:buChar char="•"/>
              <a:defRPr sz="1600" baseline="0">
                <a:latin typeface="Mabry Pro" panose="020D0503040002040303" pitchFamily="34" charset="0"/>
              </a:defRPr>
            </a:lvl1pPr>
            <a:lvl2pPr>
              <a:lnSpc>
                <a:spcPts val="2000"/>
              </a:lnSpc>
              <a:spcAft>
                <a:spcPts val="1200"/>
              </a:spcAft>
              <a:buClr>
                <a:srgbClr val="447FFB"/>
              </a:buClr>
              <a:defRPr sz="1600" baseline="0">
                <a:latin typeface="Mabry Pro" panose="020D0503040002040303" pitchFamily="34" charset="0"/>
              </a:defRPr>
            </a:lvl2pPr>
            <a:lvl3pPr>
              <a:lnSpc>
                <a:spcPts val="2000"/>
              </a:lnSpc>
              <a:spcAft>
                <a:spcPts val="1200"/>
              </a:spcAft>
              <a:buClr>
                <a:srgbClr val="447FFB"/>
              </a:buClr>
              <a:defRPr sz="1600" baseline="0">
                <a:latin typeface="Mabry Pro" panose="020D0503040002040303" pitchFamily="34" charset="0"/>
              </a:defRPr>
            </a:lvl3pPr>
            <a:lvl4pPr>
              <a:lnSpc>
                <a:spcPts val="2000"/>
              </a:lnSpc>
              <a:spcAft>
                <a:spcPts val="1200"/>
              </a:spcAft>
              <a:buClr>
                <a:srgbClr val="447FFB"/>
              </a:buClr>
              <a:defRPr sz="1600" baseline="0">
                <a:latin typeface="Mabry Pro" panose="020D0503040002040303" pitchFamily="34" charset="0"/>
              </a:defRPr>
            </a:lvl4pPr>
            <a:lvl5pPr>
              <a:lnSpc>
                <a:spcPts val="2000"/>
              </a:lnSpc>
              <a:spcAft>
                <a:spcPts val="1200"/>
              </a:spcAft>
              <a:buClr>
                <a:srgbClr val="447FFB"/>
              </a:buClr>
              <a:defRPr sz="1600" baseline="0">
                <a:latin typeface="Mabry Pro" panose="020D05030400020403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Slide Number Placeholder 6">
            <a:extLst>
              <a:ext uri="{FF2B5EF4-FFF2-40B4-BE49-F238E27FC236}">
                <a16:creationId xmlns:a16="http://schemas.microsoft.com/office/drawing/2014/main" id="{B7CD1EB0-F0A9-D64F-AB3B-495237D3D3FA}"/>
              </a:ext>
            </a:extLst>
          </p:cNvPr>
          <p:cNvSpPr>
            <a:spLocks noGrp="1"/>
          </p:cNvSpPr>
          <p:nvPr>
            <p:ph type="sldNum" sz="quarter" idx="11"/>
          </p:nvPr>
        </p:nvSpPr>
        <p:spPr>
          <a:xfrm>
            <a:off x="0" y="6318000"/>
            <a:ext cx="900000" cy="540000"/>
          </a:xfrm>
        </p:spPr>
        <p:txBody>
          <a:bodyPr/>
          <a:lstStyle>
            <a:lvl1pPr>
              <a:defRPr>
                <a:latin typeface="Mabry Pro" panose="020D0503040002040303" pitchFamily="34" charset="0"/>
              </a:defRPr>
            </a:lvl1pPr>
          </a:lstStyle>
          <a:p>
            <a:fld id="{7E9CF92B-D8DD-4F4E-A7C7-5BAC28CB6413}" type="slidenum">
              <a:rPr lang="en-US" smtClean="0"/>
              <a:pPr/>
              <a:t>‹#›</a:t>
            </a:fld>
            <a:endParaRPr lang="en-US">
              <a:latin typeface="Mabry Pro" panose="020D0503040002040303" pitchFamily="34" charset="0"/>
            </a:endParaRPr>
          </a:p>
        </p:txBody>
      </p:sp>
      <p:sp>
        <p:nvSpPr>
          <p:cNvPr id="10" name="Title 20">
            <a:extLst>
              <a:ext uri="{FF2B5EF4-FFF2-40B4-BE49-F238E27FC236}">
                <a16:creationId xmlns:a16="http://schemas.microsoft.com/office/drawing/2014/main" id="{59C9FF13-EBA1-134E-A24E-9BDD8ABD12F7}"/>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a:t>Click to edit Master title style</a:t>
            </a:r>
            <a:endParaRPr lang="en-US"/>
          </a:p>
        </p:txBody>
      </p:sp>
      <p:pic>
        <p:nvPicPr>
          <p:cNvPr id="18" name="Picture 17" descr="Icon&#10;&#10;Description automatically generated with medium confidence">
            <a:extLst>
              <a:ext uri="{FF2B5EF4-FFF2-40B4-BE49-F238E27FC236}">
                <a16:creationId xmlns:a16="http://schemas.microsoft.com/office/drawing/2014/main" id="{EABCCBA0-B9B8-8549-8047-D3072FE9914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69728" y="6264620"/>
            <a:ext cx="1042896" cy="260724"/>
          </a:xfrm>
          <a:prstGeom prst="rect">
            <a:avLst/>
          </a:prstGeom>
        </p:spPr>
      </p:pic>
      <p:sp>
        <p:nvSpPr>
          <p:cNvPr id="20" name="Footer Placeholder 2">
            <a:extLst>
              <a:ext uri="{FF2B5EF4-FFF2-40B4-BE49-F238E27FC236}">
                <a16:creationId xmlns:a16="http://schemas.microsoft.com/office/drawing/2014/main" id="{6951B70A-8E33-9D49-85BD-B25EFE59B2F3}"/>
              </a:ext>
            </a:extLst>
          </p:cNvPr>
          <p:cNvSpPr>
            <a:spLocks noGrp="1"/>
          </p:cNvSpPr>
          <p:nvPr>
            <p:ph type="ftr" sz="quarter" idx="10"/>
          </p:nvPr>
        </p:nvSpPr>
        <p:spPr>
          <a:xfrm>
            <a:off x="911424" y="6318000"/>
            <a:ext cx="1800200" cy="540000"/>
          </a:xfrm>
        </p:spPr>
        <p:txBody>
          <a:bodyPr/>
          <a:lstStyle>
            <a:lvl1pPr>
              <a:defRPr>
                <a:latin typeface="Mabry Pro" panose="020D0503040002040303" pitchFamily="34" charset="0"/>
              </a:defRPr>
            </a:lvl1pPr>
          </a:lstStyle>
          <a:p>
            <a:r>
              <a:rPr lang="en-GB"/>
              <a:t>© 2021 Sova Assessment</a:t>
            </a:r>
            <a:endParaRPr lang="en-US">
              <a:latin typeface="Mabry Pro" panose="020D0503040002040303" pitchFamily="34" charset="0"/>
            </a:endParaRPr>
          </a:p>
        </p:txBody>
      </p:sp>
    </p:spTree>
    <p:extLst>
      <p:ext uri="{BB962C8B-B14F-4D97-AF65-F5344CB8AC3E}">
        <p14:creationId xmlns:p14="http://schemas.microsoft.com/office/powerpoint/2010/main" val="35086414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Rounded Shape with Person 4 (CUSTOMISAB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a:t>Click to edit </a:t>
            </a:r>
            <a:br>
              <a:rPr lang="en-GB"/>
            </a:br>
            <a:r>
              <a:rPr lang="en-GB"/>
              <a:t>Master text styles</a:t>
            </a:r>
          </a:p>
        </p:txBody>
      </p:sp>
      <p:pic>
        <p:nvPicPr>
          <p:cNvPr id="9" name="Picture 8" descr="Shape&#10;&#10;Description automatically generated">
            <a:extLst>
              <a:ext uri="{FF2B5EF4-FFF2-40B4-BE49-F238E27FC236}">
                <a16:creationId xmlns:a16="http://schemas.microsoft.com/office/drawing/2014/main" id="{545A8C1F-AB96-DB42-A868-6F811BA86C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09868" y="0"/>
            <a:ext cx="10208103" cy="6858000"/>
          </a:xfrm>
          <a:prstGeom prst="rect">
            <a:avLst/>
          </a:prstGeom>
        </p:spPr>
      </p:pic>
      <p:sp>
        <p:nvSpPr>
          <p:cNvPr id="7" name="Picture Placeholder 2">
            <a:extLst>
              <a:ext uri="{FF2B5EF4-FFF2-40B4-BE49-F238E27FC236}">
                <a16:creationId xmlns:a16="http://schemas.microsoft.com/office/drawing/2014/main" id="{C5E6B8B3-7A8A-5647-84CC-5E3E2ED5B94A}"/>
              </a:ext>
            </a:extLst>
          </p:cNvPr>
          <p:cNvSpPr>
            <a:spLocks noGrp="1"/>
          </p:cNvSpPr>
          <p:nvPr>
            <p:ph type="pic" sz="quarter" idx="15" hasCustomPrompt="1"/>
          </p:nvPr>
        </p:nvSpPr>
        <p:spPr>
          <a:xfrm>
            <a:off x="5922453" y="836876"/>
            <a:ext cx="6406561" cy="6228000"/>
          </a:xfrm>
          <a:blipFill>
            <a:blip r:embed="rId3" cstate="email">
              <a:extLst>
                <a:ext uri="{28A0092B-C50C-407E-A947-70E740481C1C}">
                  <a14:useLocalDpi xmlns:a14="http://schemas.microsoft.com/office/drawing/2010/main"/>
                </a:ext>
              </a:extLst>
            </a:blip>
            <a:stretch>
              <a:fillRect/>
            </a:stretch>
          </a:blipFill>
        </p:spPr>
        <p:txBody>
          <a:bodyPr/>
          <a:lstStyle>
            <a:lvl1pPr algn="l">
              <a:defRPr>
                <a:solidFill>
                  <a:schemeClr val="bg1">
                    <a:alpha val="27000"/>
                  </a:schemeClr>
                </a:solidFill>
                <a:effectLst>
                  <a:reflection stA="0" endPos="65000" dist="50800" dir="5400000" sy="-100000" algn="bl" rotWithShape="0"/>
                </a:effectLst>
              </a:defRPr>
            </a:lvl1pPr>
          </a:lstStyle>
          <a:p>
            <a:r>
              <a:rPr lang="en-GB"/>
              <a:t>Click icon to add transparent PNG</a:t>
            </a:r>
            <a:endParaRPr lang="en-US"/>
          </a:p>
        </p:txBody>
      </p:sp>
      <p:pic>
        <p:nvPicPr>
          <p:cNvPr id="12" name="Picture 11" descr="A black and white logo&#10;&#10;Description automatically generated with medium confidence">
            <a:extLst>
              <a:ext uri="{FF2B5EF4-FFF2-40B4-BE49-F238E27FC236}">
                <a16:creationId xmlns:a16="http://schemas.microsoft.com/office/drawing/2014/main" id="{0DC9F62F-1843-E64C-9888-12757BA816A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51388" y="5921972"/>
            <a:ext cx="1944208" cy="486052"/>
          </a:xfrm>
          <a:prstGeom prst="rect">
            <a:avLst/>
          </a:prstGeom>
        </p:spPr>
      </p:pic>
    </p:spTree>
    <p:extLst>
      <p:ext uri="{BB962C8B-B14F-4D97-AF65-F5344CB8AC3E}">
        <p14:creationId xmlns:p14="http://schemas.microsoft.com/office/powerpoint/2010/main" val="20213025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Standard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dirty="0"/>
              <a:t>© 2021 Sova Assessment</a:t>
            </a:r>
            <a:endParaRPr lang="en-US" dirty="0">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sp>
        <p:nvSpPr>
          <p:cNvPr id="10" name="Title 9">
            <a:extLst>
              <a:ext uri="{FF2B5EF4-FFF2-40B4-BE49-F238E27FC236}">
                <a16:creationId xmlns:a16="http://schemas.microsoft.com/office/drawing/2014/main" id="{C4BE80CC-17EF-B84D-B407-1D5988F81FE7}"/>
              </a:ext>
            </a:extLst>
          </p:cNvPr>
          <p:cNvSpPr>
            <a:spLocks noGrp="1"/>
          </p:cNvSpPr>
          <p:nvPr>
            <p:ph type="title"/>
          </p:nvPr>
        </p:nvSpPr>
        <p:spPr/>
        <p:txBody>
          <a:bodyPr/>
          <a:lstStyle/>
          <a:p>
            <a:r>
              <a:rPr lang="en-GB"/>
              <a:t>Click to edit Master title style</a:t>
            </a:r>
            <a:endParaRPr lang="en-US" dirty="0"/>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pic>
        <p:nvPicPr>
          <p:cNvPr id="4" name="Picture 3" descr="Icon&#10;&#10;Description automatically generated">
            <a:extLst>
              <a:ext uri="{FF2B5EF4-FFF2-40B4-BE49-F238E27FC236}">
                <a16:creationId xmlns:a16="http://schemas.microsoft.com/office/drawing/2014/main" id="{7E32F8DA-1C0A-9249-94F9-A34FBC4997C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69654" y="835744"/>
            <a:ext cx="9105900" cy="5257552"/>
          </a:xfrm>
          <a:prstGeom prst="rect">
            <a:avLst/>
          </a:prstGeom>
        </p:spPr>
      </p:pic>
      <p:sp>
        <p:nvSpPr>
          <p:cNvPr id="14" name="Text Placeholder 2">
            <a:extLst>
              <a:ext uri="{FF2B5EF4-FFF2-40B4-BE49-F238E27FC236}">
                <a16:creationId xmlns:a16="http://schemas.microsoft.com/office/drawing/2014/main" id="{AB793E70-96C2-624E-BD1E-5820D285AC6D}"/>
              </a:ext>
            </a:extLst>
          </p:cNvPr>
          <p:cNvSpPr>
            <a:spLocks noGrp="1"/>
          </p:cNvSpPr>
          <p:nvPr>
            <p:ph type="body" sz="quarter" idx="17"/>
          </p:nvPr>
        </p:nvSpPr>
        <p:spPr>
          <a:xfrm>
            <a:off x="911424" y="3068960"/>
            <a:ext cx="1720365" cy="540000"/>
          </a:xfrm>
        </p:spPr>
        <p:txBody>
          <a:bodyPr lIns="0" rIns="0">
            <a:normAutofit/>
          </a:bodyPr>
          <a:lstStyle>
            <a:lvl1pPr algn="ctr">
              <a:defRPr sz="1700" b="1">
                <a:solidFill>
                  <a:srgbClr val="447FFB"/>
                </a:solidFill>
              </a:defRPr>
            </a:lvl1pPr>
          </a:lstStyle>
          <a:p>
            <a:pPr lvl="0"/>
            <a:r>
              <a:rPr lang="en-GB" dirty="0"/>
              <a:t>Click to edit Master text</a:t>
            </a:r>
          </a:p>
        </p:txBody>
      </p:sp>
      <p:sp>
        <p:nvSpPr>
          <p:cNvPr id="16" name="Text Placeholder 2">
            <a:extLst>
              <a:ext uri="{FF2B5EF4-FFF2-40B4-BE49-F238E27FC236}">
                <a16:creationId xmlns:a16="http://schemas.microsoft.com/office/drawing/2014/main" id="{650C4845-DE30-764F-B113-9319006C48BC}"/>
              </a:ext>
            </a:extLst>
          </p:cNvPr>
          <p:cNvSpPr>
            <a:spLocks noGrp="1"/>
          </p:cNvSpPr>
          <p:nvPr>
            <p:ph type="body" sz="quarter" idx="18"/>
          </p:nvPr>
        </p:nvSpPr>
        <p:spPr>
          <a:xfrm>
            <a:off x="2647443" y="2196304"/>
            <a:ext cx="1720365" cy="540000"/>
          </a:xfrm>
        </p:spPr>
        <p:txBody>
          <a:bodyPr lIns="0" rIns="0">
            <a:normAutofit/>
          </a:bodyPr>
          <a:lstStyle>
            <a:lvl1pPr algn="ctr">
              <a:defRPr sz="1700" b="1">
                <a:solidFill>
                  <a:srgbClr val="447FFB"/>
                </a:solidFill>
              </a:defRPr>
            </a:lvl1pPr>
          </a:lstStyle>
          <a:p>
            <a:pPr lvl="0"/>
            <a:r>
              <a:rPr lang="en-GB" dirty="0"/>
              <a:t>Click to edit Master text</a:t>
            </a:r>
          </a:p>
        </p:txBody>
      </p:sp>
      <p:sp>
        <p:nvSpPr>
          <p:cNvPr id="17" name="Text Placeholder 2">
            <a:extLst>
              <a:ext uri="{FF2B5EF4-FFF2-40B4-BE49-F238E27FC236}">
                <a16:creationId xmlns:a16="http://schemas.microsoft.com/office/drawing/2014/main" id="{BD024598-23F3-0149-858B-1743716F419A}"/>
              </a:ext>
            </a:extLst>
          </p:cNvPr>
          <p:cNvSpPr>
            <a:spLocks noGrp="1"/>
          </p:cNvSpPr>
          <p:nvPr>
            <p:ph type="body" sz="quarter" idx="19"/>
          </p:nvPr>
        </p:nvSpPr>
        <p:spPr>
          <a:xfrm>
            <a:off x="4295800" y="3245220"/>
            <a:ext cx="1720365" cy="540000"/>
          </a:xfrm>
        </p:spPr>
        <p:txBody>
          <a:bodyPr lIns="0" rIns="0">
            <a:normAutofit/>
          </a:bodyPr>
          <a:lstStyle>
            <a:lvl1pPr algn="ctr">
              <a:defRPr sz="1700" b="1">
                <a:solidFill>
                  <a:srgbClr val="447FFB"/>
                </a:solidFill>
              </a:defRPr>
            </a:lvl1pPr>
          </a:lstStyle>
          <a:p>
            <a:pPr lvl="0"/>
            <a:r>
              <a:rPr lang="en-GB" dirty="0"/>
              <a:t>Click to edit Master text</a:t>
            </a:r>
          </a:p>
        </p:txBody>
      </p:sp>
      <p:sp>
        <p:nvSpPr>
          <p:cNvPr id="18" name="Text Placeholder 2">
            <a:extLst>
              <a:ext uri="{FF2B5EF4-FFF2-40B4-BE49-F238E27FC236}">
                <a16:creationId xmlns:a16="http://schemas.microsoft.com/office/drawing/2014/main" id="{457CF347-30D6-7E4E-8F27-78863E622BFC}"/>
              </a:ext>
            </a:extLst>
          </p:cNvPr>
          <p:cNvSpPr>
            <a:spLocks noGrp="1"/>
          </p:cNvSpPr>
          <p:nvPr>
            <p:ph type="body" sz="quarter" idx="20"/>
          </p:nvPr>
        </p:nvSpPr>
        <p:spPr>
          <a:xfrm>
            <a:off x="5671779" y="4511735"/>
            <a:ext cx="1720365" cy="540000"/>
          </a:xfrm>
        </p:spPr>
        <p:txBody>
          <a:bodyPr lIns="0" rIns="0">
            <a:normAutofit/>
          </a:bodyPr>
          <a:lstStyle>
            <a:lvl1pPr algn="ctr">
              <a:defRPr sz="1700" b="1">
                <a:solidFill>
                  <a:srgbClr val="447FFB"/>
                </a:solidFill>
              </a:defRPr>
            </a:lvl1pPr>
          </a:lstStyle>
          <a:p>
            <a:pPr lvl="0"/>
            <a:r>
              <a:rPr lang="en-GB" dirty="0"/>
              <a:t>Click to edit Master text</a:t>
            </a:r>
          </a:p>
        </p:txBody>
      </p:sp>
      <p:sp>
        <p:nvSpPr>
          <p:cNvPr id="19" name="Text Placeholder 2">
            <a:extLst>
              <a:ext uri="{FF2B5EF4-FFF2-40B4-BE49-F238E27FC236}">
                <a16:creationId xmlns:a16="http://schemas.microsoft.com/office/drawing/2014/main" id="{278B3CAD-962B-EA41-9268-449E2EE419EC}"/>
              </a:ext>
            </a:extLst>
          </p:cNvPr>
          <p:cNvSpPr>
            <a:spLocks noGrp="1"/>
          </p:cNvSpPr>
          <p:nvPr>
            <p:ph type="body" sz="quarter" idx="21"/>
          </p:nvPr>
        </p:nvSpPr>
        <p:spPr>
          <a:xfrm>
            <a:off x="7176120" y="3356992"/>
            <a:ext cx="1720365" cy="540000"/>
          </a:xfrm>
        </p:spPr>
        <p:txBody>
          <a:bodyPr lIns="0" rIns="0">
            <a:normAutofit/>
          </a:bodyPr>
          <a:lstStyle>
            <a:lvl1pPr algn="ctr">
              <a:defRPr sz="1700" b="1">
                <a:solidFill>
                  <a:srgbClr val="447FFB"/>
                </a:solidFill>
              </a:defRPr>
            </a:lvl1pPr>
          </a:lstStyle>
          <a:p>
            <a:pPr lvl="0"/>
            <a:r>
              <a:rPr lang="en-GB" dirty="0"/>
              <a:t>Click to edit Master text</a:t>
            </a:r>
          </a:p>
        </p:txBody>
      </p:sp>
    </p:spTree>
    <p:extLst>
      <p:ext uri="{BB962C8B-B14F-4D97-AF65-F5344CB8AC3E}">
        <p14:creationId xmlns:p14="http://schemas.microsoft.com/office/powerpoint/2010/main" val="26433832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Rounded Shape with Person 4 (CUSTOMISAB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pic>
        <p:nvPicPr>
          <p:cNvPr id="9" name="Picture 8" descr="Shape&#10;&#10;Description automatically generated">
            <a:extLst>
              <a:ext uri="{FF2B5EF4-FFF2-40B4-BE49-F238E27FC236}">
                <a16:creationId xmlns:a16="http://schemas.microsoft.com/office/drawing/2014/main" id="{545A8C1F-AB96-DB42-A868-6F811BA86C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09868" y="0"/>
            <a:ext cx="10208103" cy="6858000"/>
          </a:xfrm>
          <a:prstGeom prst="rect">
            <a:avLst/>
          </a:prstGeom>
        </p:spPr>
      </p:pic>
      <p:sp>
        <p:nvSpPr>
          <p:cNvPr id="11" name="Picture Placeholder 2">
            <a:extLst>
              <a:ext uri="{FF2B5EF4-FFF2-40B4-BE49-F238E27FC236}">
                <a16:creationId xmlns:a16="http://schemas.microsoft.com/office/drawing/2014/main" id="{3A494323-61DC-F04C-AA1D-1AC4B0717E96}"/>
              </a:ext>
            </a:extLst>
          </p:cNvPr>
          <p:cNvSpPr>
            <a:spLocks noGrp="1"/>
          </p:cNvSpPr>
          <p:nvPr>
            <p:ph type="pic" sz="quarter" idx="15" hasCustomPrompt="1"/>
          </p:nvPr>
        </p:nvSpPr>
        <p:spPr>
          <a:xfrm>
            <a:off x="5922453" y="836876"/>
            <a:ext cx="6406561" cy="6480556"/>
          </a:xfrm>
          <a:blipFill>
            <a:blip r:embed="rId4" cstate="email">
              <a:extLst>
                <a:ext uri="{28A0092B-C50C-407E-A947-70E740481C1C}">
                  <a14:useLocalDpi xmlns:a14="http://schemas.microsoft.com/office/drawing/2010/main"/>
                </a:ext>
              </a:extLst>
            </a:blip>
            <a:stretch>
              <a:fillRect/>
            </a:stretch>
          </a:blipFill>
        </p:spPr>
        <p:txBody>
          <a:bodyPr/>
          <a:lstStyle>
            <a:lvl1pPr algn="l">
              <a:defRPr>
                <a:solidFill>
                  <a:schemeClr val="bg1">
                    <a:alpha val="27000"/>
                  </a:schemeClr>
                </a:solidFill>
                <a:effectLst>
                  <a:reflection stA="0" endPos="65000" dist="50800" dir="5400000" sy="-100000" algn="bl" rotWithShape="0"/>
                </a:effectLst>
              </a:defRPr>
            </a:lvl1pPr>
          </a:lstStyle>
          <a:p>
            <a:r>
              <a:rPr lang="en-GB" dirty="0"/>
              <a:t>Click icon to add transparent PNG</a:t>
            </a:r>
            <a:endParaRPr lang="en-US" dirty="0"/>
          </a:p>
        </p:txBody>
      </p:sp>
    </p:spTree>
    <p:extLst>
      <p:ext uri="{BB962C8B-B14F-4D97-AF65-F5344CB8AC3E}">
        <p14:creationId xmlns:p14="http://schemas.microsoft.com/office/powerpoint/2010/main" val="3611943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ounded Shape with Person 1  (CUSTOMISAB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pic>
        <p:nvPicPr>
          <p:cNvPr id="9" name="Picture 8" descr="Shape&#10;&#10;Description automatically generated">
            <a:extLst>
              <a:ext uri="{FF2B5EF4-FFF2-40B4-BE49-F238E27FC236}">
                <a16:creationId xmlns:a16="http://schemas.microsoft.com/office/drawing/2014/main" id="{545A8C1F-AB96-DB42-A868-6F811BA86C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09868" y="0"/>
            <a:ext cx="10208103" cy="6858000"/>
          </a:xfrm>
          <a:prstGeom prst="rect">
            <a:avLst/>
          </a:prstGeom>
        </p:spPr>
      </p:pic>
      <p:sp>
        <p:nvSpPr>
          <p:cNvPr id="7" name="Picture Placeholder 2">
            <a:extLst>
              <a:ext uri="{FF2B5EF4-FFF2-40B4-BE49-F238E27FC236}">
                <a16:creationId xmlns:a16="http://schemas.microsoft.com/office/drawing/2014/main" id="{4F4DB9D0-1A41-6F46-AA49-671F06A483A7}"/>
              </a:ext>
            </a:extLst>
          </p:cNvPr>
          <p:cNvSpPr>
            <a:spLocks noGrp="1"/>
          </p:cNvSpPr>
          <p:nvPr>
            <p:ph type="pic" sz="quarter" idx="15" hasCustomPrompt="1"/>
          </p:nvPr>
        </p:nvSpPr>
        <p:spPr>
          <a:xfrm>
            <a:off x="5028012" y="667837"/>
            <a:ext cx="7026974" cy="7101080"/>
          </a:xfrm>
          <a:blipFill>
            <a:blip r:embed="rId4" cstate="email">
              <a:extLst>
                <a:ext uri="{28A0092B-C50C-407E-A947-70E740481C1C}">
                  <a14:useLocalDpi xmlns:a14="http://schemas.microsoft.com/office/drawing/2010/main"/>
                </a:ext>
              </a:extLst>
            </a:blip>
            <a:stretch>
              <a:fillRect/>
            </a:stretch>
          </a:blipFill>
        </p:spPr>
        <p:txBody>
          <a:bodyPr/>
          <a:lstStyle>
            <a:lvl1pPr algn="l">
              <a:defRPr>
                <a:solidFill>
                  <a:srgbClr val="0E107A">
                    <a:alpha val="27000"/>
                  </a:srgbClr>
                </a:solidFill>
                <a:effectLst>
                  <a:reflection stA="0" endPos="65000" dist="50800" dir="5400000" sy="-100000" algn="bl" rotWithShape="0"/>
                </a:effectLst>
              </a:defRPr>
            </a:lvl1pPr>
          </a:lstStyle>
          <a:p>
            <a:r>
              <a:rPr lang="en-GB" dirty="0"/>
              <a:t>Click icon to add transparent PNG</a:t>
            </a:r>
            <a:endParaRPr lang="en-US" dirty="0"/>
          </a:p>
        </p:txBody>
      </p:sp>
    </p:spTree>
    <p:extLst>
      <p:ext uri="{BB962C8B-B14F-4D97-AF65-F5344CB8AC3E}">
        <p14:creationId xmlns:p14="http://schemas.microsoft.com/office/powerpoint/2010/main" val="31641497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Standard content - bullets subhea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908000"/>
            <a:ext cx="12192000" cy="3780000"/>
          </a:xfrm>
        </p:spPr>
        <p:txBody>
          <a:bodyPr tIns="0" rIns="1440000" bIns="0">
            <a:normAutofit/>
          </a:bodyPr>
          <a:lstStyle>
            <a:lvl1pPr marL="285750" indent="-285750">
              <a:lnSpc>
                <a:spcPts val="2000"/>
              </a:lnSpc>
              <a:spcAft>
                <a:spcPts val="1200"/>
              </a:spcAft>
              <a:buClr>
                <a:srgbClr val="447FFB"/>
              </a:buClr>
              <a:buFont typeface="Arial" panose="020B0604020202020204" pitchFamily="34" charset="0"/>
              <a:buChar char="•"/>
              <a:defRPr sz="1600" baseline="0">
                <a:latin typeface="Mabry Pro" panose="020D0503040002040303" pitchFamily="34" charset="0"/>
              </a:defRPr>
            </a:lvl1pPr>
            <a:lvl2pPr>
              <a:lnSpc>
                <a:spcPts val="2000"/>
              </a:lnSpc>
              <a:spcAft>
                <a:spcPts val="1200"/>
              </a:spcAft>
              <a:buClr>
                <a:srgbClr val="447FFB"/>
              </a:buClr>
              <a:defRPr sz="1600" baseline="0">
                <a:latin typeface="Mabry Pro" panose="020D0503040002040303" pitchFamily="34" charset="0"/>
              </a:defRPr>
            </a:lvl2pPr>
            <a:lvl3pPr>
              <a:lnSpc>
                <a:spcPts val="2000"/>
              </a:lnSpc>
              <a:spcAft>
                <a:spcPts val="1200"/>
              </a:spcAft>
              <a:buClr>
                <a:srgbClr val="447FFB"/>
              </a:buClr>
              <a:defRPr sz="1600" baseline="0">
                <a:latin typeface="Mabry Pro" panose="020D0503040002040303" pitchFamily="34" charset="0"/>
              </a:defRPr>
            </a:lvl3pPr>
            <a:lvl4pPr>
              <a:lnSpc>
                <a:spcPts val="2000"/>
              </a:lnSpc>
              <a:spcAft>
                <a:spcPts val="1200"/>
              </a:spcAft>
              <a:buClr>
                <a:srgbClr val="447FFB"/>
              </a:buClr>
              <a:defRPr sz="1600" baseline="0">
                <a:latin typeface="Mabry Pro" panose="020D0503040002040303" pitchFamily="34" charset="0"/>
              </a:defRPr>
            </a:lvl4pPr>
            <a:lvl5pPr>
              <a:lnSpc>
                <a:spcPts val="2000"/>
              </a:lnSpc>
              <a:spcAft>
                <a:spcPts val="1200"/>
              </a:spcAft>
              <a:buClr>
                <a:srgbClr val="447FFB"/>
              </a:buClr>
              <a:defRPr sz="1600" baseline="0">
                <a:latin typeface="Mabry Pro" panose="020D05030400020403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a:extLst>
              <a:ext uri="{FF2B5EF4-FFF2-40B4-BE49-F238E27FC236}">
                <a16:creationId xmlns:a16="http://schemas.microsoft.com/office/drawing/2014/main" id="{BC8559DF-A323-6C4B-BCBC-5C119169883C}"/>
              </a:ext>
            </a:extLst>
          </p:cNvPr>
          <p:cNvSpPr>
            <a:spLocks noGrp="1"/>
          </p:cNvSpPr>
          <p:nvPr>
            <p:ph type="body" sz="quarter" idx="13"/>
          </p:nvPr>
        </p:nvSpPr>
        <p:spPr>
          <a:xfrm>
            <a:off x="0" y="1339999"/>
            <a:ext cx="12192000" cy="504825"/>
          </a:xfrm>
        </p:spPr>
        <p:txBody>
          <a:bodyPr/>
          <a:lstStyle>
            <a:lvl1pPr>
              <a:defRPr b="1"/>
            </a:lvl1pPr>
          </a:lstStyle>
          <a:p>
            <a:pPr lvl="0"/>
            <a:r>
              <a:rPr lang="en-GB"/>
              <a:t>Click to edit Master text styles</a:t>
            </a:r>
          </a:p>
        </p:txBody>
      </p:sp>
      <p:sp>
        <p:nvSpPr>
          <p:cNvPr id="12" name="Footer Placeholder 2">
            <a:extLst>
              <a:ext uri="{FF2B5EF4-FFF2-40B4-BE49-F238E27FC236}">
                <a16:creationId xmlns:a16="http://schemas.microsoft.com/office/drawing/2014/main" id="{14F48836-4A10-0443-A182-20AB3725B43E}"/>
              </a:ext>
            </a:extLst>
          </p:cNvPr>
          <p:cNvSpPr>
            <a:spLocks noGrp="1"/>
          </p:cNvSpPr>
          <p:nvPr>
            <p:ph type="ftr" sz="quarter" idx="10"/>
          </p:nvPr>
        </p:nvSpPr>
        <p:spPr>
          <a:xfrm>
            <a:off x="911424" y="6318000"/>
            <a:ext cx="1800200" cy="540000"/>
          </a:xfrm>
        </p:spPr>
        <p:txBody>
          <a:bodyPr/>
          <a:lstStyle>
            <a:lvl1pPr>
              <a:defRPr>
                <a:latin typeface="Mabry Pro" panose="020D0503040002040303" pitchFamily="34" charset="0"/>
              </a:defRPr>
            </a:lvl1pPr>
          </a:lstStyle>
          <a:p>
            <a:r>
              <a:rPr lang="en-GB" dirty="0"/>
              <a:t>© 2021 Sova Assessments</a:t>
            </a:r>
            <a:endParaRPr lang="en-US" dirty="0">
              <a:latin typeface="Mabry Pro" panose="020D0503040002040303" pitchFamily="34" charset="0"/>
            </a:endParaRPr>
          </a:p>
        </p:txBody>
      </p:sp>
      <p:sp>
        <p:nvSpPr>
          <p:cNvPr id="13" name="Slide Number Placeholder 6">
            <a:extLst>
              <a:ext uri="{FF2B5EF4-FFF2-40B4-BE49-F238E27FC236}">
                <a16:creationId xmlns:a16="http://schemas.microsoft.com/office/drawing/2014/main" id="{233AD1CB-50C4-B04F-B107-9AF70ED2976D}"/>
              </a:ext>
            </a:extLst>
          </p:cNvPr>
          <p:cNvSpPr>
            <a:spLocks noGrp="1"/>
          </p:cNvSpPr>
          <p:nvPr>
            <p:ph type="sldNum" sz="quarter" idx="11"/>
          </p:nvPr>
        </p:nvSpPr>
        <p:spPr>
          <a:xfrm>
            <a:off x="0" y="6318000"/>
            <a:ext cx="900000" cy="540000"/>
          </a:xfrm>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sp>
        <p:nvSpPr>
          <p:cNvPr id="14" name="Text Placeholder 11">
            <a:extLst>
              <a:ext uri="{FF2B5EF4-FFF2-40B4-BE49-F238E27FC236}">
                <a16:creationId xmlns:a16="http://schemas.microsoft.com/office/drawing/2014/main" id="{DDDF437F-5200-0540-97D5-34D32BFBF728}"/>
              </a:ext>
            </a:extLst>
          </p:cNvPr>
          <p:cNvSpPr>
            <a:spLocks noGrp="1"/>
          </p:cNvSpPr>
          <p:nvPr>
            <p:ph type="body" sz="quarter" idx="14" hasCustomPrompt="1"/>
          </p:nvPr>
        </p:nvSpPr>
        <p:spPr>
          <a:xfrm>
            <a:off x="2723048" y="6318250"/>
            <a:ext cx="7452000" cy="539750"/>
          </a:xfrm>
        </p:spPr>
        <p:txBody>
          <a:bodyPr lIns="0" rIns="0" bIns="342000" anchor="b" anchorCtr="0">
            <a:noAutofit/>
          </a:bodyPr>
          <a:lstStyle>
            <a:lvl1pPr>
              <a:lnSpc>
                <a:spcPct val="100000"/>
              </a:lnSpc>
              <a:defRPr sz="800" baseline="0">
                <a:solidFill>
                  <a:schemeClr val="tx2"/>
                </a:solidFill>
              </a:defRPr>
            </a:lvl1pPr>
            <a:lvl2pPr>
              <a:defRPr sz="800" baseline="0">
                <a:solidFill>
                  <a:schemeClr val="tx2"/>
                </a:solidFill>
              </a:defRPr>
            </a:lvl2pPr>
            <a:lvl3pPr>
              <a:defRPr sz="800" baseline="0">
                <a:solidFill>
                  <a:schemeClr val="tx2"/>
                </a:solidFill>
              </a:defRPr>
            </a:lvl3pPr>
            <a:lvl4pPr>
              <a:defRPr sz="800" baseline="0">
                <a:solidFill>
                  <a:schemeClr val="tx2"/>
                </a:solidFill>
              </a:defRPr>
            </a:lvl4pPr>
            <a:lvl5pPr>
              <a:defRPr sz="800" baseline="0">
                <a:solidFill>
                  <a:schemeClr val="tx2"/>
                </a:solidFill>
              </a:defRPr>
            </a:lvl5pPr>
          </a:lstStyle>
          <a:p>
            <a:pPr lvl="0"/>
            <a:r>
              <a:rPr lang="en-US" dirty="0"/>
              <a:t>* Click to edit footnote</a:t>
            </a:r>
          </a:p>
        </p:txBody>
      </p:sp>
      <p:pic>
        <p:nvPicPr>
          <p:cNvPr id="15" name="Picture 14">
            <a:extLst>
              <a:ext uri="{FF2B5EF4-FFF2-40B4-BE49-F238E27FC236}">
                <a16:creationId xmlns:a16="http://schemas.microsoft.com/office/drawing/2014/main" id="{57FF59BA-FB4F-2D43-B763-B39EA33090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
        <p:nvSpPr>
          <p:cNvPr id="10" name="Title 20">
            <a:extLst>
              <a:ext uri="{FF2B5EF4-FFF2-40B4-BE49-F238E27FC236}">
                <a16:creationId xmlns:a16="http://schemas.microsoft.com/office/drawing/2014/main" id="{BB08B46B-FD81-8C45-A83D-C473FE246AFD}"/>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29456300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Rounded Shap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pic>
        <p:nvPicPr>
          <p:cNvPr id="9" name="Picture 8" descr="Shape&#10;&#10;Description automatically generated">
            <a:extLst>
              <a:ext uri="{FF2B5EF4-FFF2-40B4-BE49-F238E27FC236}">
                <a16:creationId xmlns:a16="http://schemas.microsoft.com/office/drawing/2014/main" id="{545A8C1F-AB96-DB42-A868-6F811BA86C56}"/>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709868" y="0"/>
            <a:ext cx="10208103" cy="6858000"/>
          </a:xfrm>
          <a:prstGeom prst="rect">
            <a:avLst/>
          </a:prstGeom>
        </p:spPr>
      </p:pic>
    </p:spTree>
    <p:extLst>
      <p:ext uri="{BB962C8B-B14F-4D97-AF65-F5344CB8AC3E}">
        <p14:creationId xmlns:p14="http://schemas.microsoft.com/office/powerpoint/2010/main" val="41243053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Standard content - bullet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p>
            <a:r>
              <a:rPr lang="en-GB"/>
              <a:t>© 2019 Sova Assessments</a:t>
            </a:r>
            <a:endParaRPr lang="en-US"/>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p>
            <a:fld id="{7E9CF92B-D8DD-4F4E-A7C7-5BAC28CB6413}" type="slidenum">
              <a:rPr lang="en-US" smtClean="0"/>
              <a:pPr/>
              <a:t>‹#›</a:t>
            </a:fld>
            <a:endParaRPr lang="en-US"/>
          </a:p>
        </p:txBody>
      </p:sp>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000"/>
          </a:xfrm>
        </p:spPr>
        <p:txBody>
          <a:bodyPr tIns="0" rIns="1440000" bIns="0">
            <a:normAutofit/>
          </a:bodyPr>
          <a:lstStyle>
            <a:lvl1pPr marL="285750" indent="-285750">
              <a:lnSpc>
                <a:spcPts val="2000"/>
              </a:lnSpc>
              <a:spcAft>
                <a:spcPts val="1200"/>
              </a:spcAft>
              <a:buClr>
                <a:schemeClr val="accent1"/>
              </a:buClr>
              <a:buFont typeface="Arial" panose="020B0604020202020204" pitchFamily="34" charset="0"/>
              <a:buChar char="•"/>
              <a:defRPr sz="1600" baseline="0">
                <a:latin typeface="+mj-lt"/>
              </a:defRPr>
            </a:lvl1pPr>
            <a:lvl2pPr>
              <a:lnSpc>
                <a:spcPts val="2000"/>
              </a:lnSpc>
              <a:spcAft>
                <a:spcPts val="1200"/>
              </a:spcAft>
              <a:buClr>
                <a:schemeClr val="accent1"/>
              </a:buClr>
              <a:defRPr sz="1600" baseline="0">
                <a:latin typeface="+mj-lt"/>
              </a:defRPr>
            </a:lvl2pPr>
            <a:lvl3pPr>
              <a:lnSpc>
                <a:spcPts val="2000"/>
              </a:lnSpc>
              <a:spcAft>
                <a:spcPts val="1200"/>
              </a:spcAft>
              <a:buClr>
                <a:schemeClr val="accent1"/>
              </a:buClr>
              <a:defRPr sz="1600" baseline="0">
                <a:latin typeface="+mj-lt"/>
              </a:defRPr>
            </a:lvl3pPr>
            <a:lvl4pPr>
              <a:lnSpc>
                <a:spcPts val="2000"/>
              </a:lnSpc>
              <a:spcAft>
                <a:spcPts val="1200"/>
              </a:spcAft>
              <a:buClr>
                <a:schemeClr val="accent1"/>
              </a:buClr>
              <a:defRPr sz="1600" baseline="0">
                <a:latin typeface="+mj-lt"/>
              </a:defRPr>
            </a:lvl4pPr>
            <a:lvl5pPr>
              <a:lnSpc>
                <a:spcPts val="2000"/>
              </a:lnSpc>
              <a:spcAft>
                <a:spcPts val="1200"/>
              </a:spcAft>
              <a:buClr>
                <a:schemeClr val="accent1"/>
              </a:buClr>
              <a:defRPr sz="1600" baseline="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6441DA54-8604-AA4D-81BE-9A60D943BA5F}"/>
              </a:ext>
            </a:extLst>
          </p:cNvPr>
          <p:cNvSpPr>
            <a:spLocks noGrp="1"/>
          </p:cNvSpPr>
          <p:nvPr>
            <p:ph type="title"/>
          </p:nvPr>
        </p:nvSpPr>
        <p:spPr/>
        <p:txBody>
          <a:bodyPr/>
          <a:lstStyle/>
          <a:p>
            <a:r>
              <a:rPr lang="en-US"/>
              <a:t>Click to edit Master title style</a:t>
            </a:r>
          </a:p>
        </p:txBody>
      </p:sp>
      <p:sp>
        <p:nvSpPr>
          <p:cNvPr id="10" name="Text Placeholder 11">
            <a:extLst>
              <a:ext uri="{FF2B5EF4-FFF2-40B4-BE49-F238E27FC236}">
                <a16:creationId xmlns:a16="http://schemas.microsoft.com/office/drawing/2014/main" id="{45B8E896-7368-E849-82DE-A708E1871CD8}"/>
              </a:ext>
            </a:extLst>
          </p:cNvPr>
          <p:cNvSpPr>
            <a:spLocks noGrp="1"/>
          </p:cNvSpPr>
          <p:nvPr>
            <p:ph type="body" sz="quarter" idx="13" hasCustomPrompt="1"/>
          </p:nvPr>
        </p:nvSpPr>
        <p:spPr>
          <a:xfrm>
            <a:off x="2723048" y="6318250"/>
            <a:ext cx="7452000" cy="539750"/>
          </a:xfrm>
        </p:spPr>
        <p:txBody>
          <a:bodyPr lIns="0" rIns="0" bIns="342000" anchor="b" anchorCtr="0">
            <a:noAutofit/>
          </a:bodyPr>
          <a:lstStyle>
            <a:lvl1pPr>
              <a:lnSpc>
                <a:spcPct val="100000"/>
              </a:lnSpc>
              <a:defRPr sz="800" baseline="0">
                <a:solidFill>
                  <a:schemeClr val="tx2"/>
                </a:solidFill>
              </a:defRPr>
            </a:lvl1pPr>
            <a:lvl2pPr>
              <a:defRPr sz="800" baseline="0">
                <a:solidFill>
                  <a:schemeClr val="tx2"/>
                </a:solidFill>
              </a:defRPr>
            </a:lvl2pPr>
            <a:lvl3pPr>
              <a:defRPr sz="800" baseline="0">
                <a:solidFill>
                  <a:schemeClr val="tx2"/>
                </a:solidFill>
              </a:defRPr>
            </a:lvl3pPr>
            <a:lvl4pPr>
              <a:defRPr sz="800" baseline="0">
                <a:solidFill>
                  <a:schemeClr val="tx2"/>
                </a:solidFill>
              </a:defRPr>
            </a:lvl4pPr>
            <a:lvl5pPr>
              <a:defRPr sz="800" baseline="0">
                <a:solidFill>
                  <a:schemeClr val="tx2"/>
                </a:solidFill>
              </a:defRPr>
            </a:lvl5pPr>
          </a:lstStyle>
          <a:p>
            <a:pPr lvl="0"/>
            <a:r>
              <a:rPr lang="en-US"/>
              <a:t>* Click to edit footnote</a:t>
            </a:r>
          </a:p>
        </p:txBody>
      </p:sp>
      <p:pic>
        <p:nvPicPr>
          <p:cNvPr id="2" name="Picture 1">
            <a:extLst>
              <a:ext uri="{FF2B5EF4-FFF2-40B4-BE49-F238E27FC236}">
                <a16:creationId xmlns:a16="http://schemas.microsoft.com/office/drawing/2014/main" id="{F6196BDA-07E1-F5A1-7701-D36A6DC3689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Tree>
    <p:extLst>
      <p:ext uri="{BB962C8B-B14F-4D97-AF65-F5344CB8AC3E}">
        <p14:creationId xmlns:p14="http://schemas.microsoft.com/office/powerpoint/2010/main" val="23013428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ull Image Overlay 1 (CUSTOMISABL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C905DCF-BF92-8042-90C3-09C2D9A72AB7}"/>
              </a:ext>
            </a:extLst>
          </p:cNvPr>
          <p:cNvSpPr>
            <a:spLocks noGrp="1"/>
          </p:cNvSpPr>
          <p:nvPr>
            <p:ph type="pic" sz="quarter" idx="15"/>
          </p:nvPr>
        </p:nvSpPr>
        <p:spPr>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a:lstStyle/>
          <a:p>
            <a:r>
              <a:rPr lang="en-GB" dirty="0"/>
              <a:t>Click icon to add picture</a:t>
            </a:r>
            <a:endParaRPr lang="en-US" dirty="0"/>
          </a:p>
        </p:txBody>
      </p:sp>
      <p:pic>
        <p:nvPicPr>
          <p:cNvPr id="11" name="Picture 10">
            <a:extLst>
              <a:ext uri="{FF2B5EF4-FFF2-40B4-BE49-F238E27FC236}">
                <a16:creationId xmlns:a16="http://schemas.microsoft.com/office/drawing/2014/main" id="{892C127A-4767-A64C-9FE0-B32636487FB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615" y="-23325"/>
            <a:ext cx="8965705" cy="6881326"/>
          </a:xfrm>
          <a:prstGeom prst="rect">
            <a:avLst/>
          </a:prstGeom>
        </p:spPr>
      </p:pic>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spTree>
    <p:extLst>
      <p:ext uri="{BB962C8B-B14F-4D97-AF65-F5344CB8AC3E}">
        <p14:creationId xmlns:p14="http://schemas.microsoft.com/office/powerpoint/2010/main" val="16329801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Full Image Overlay 1 (CUSTOMISABLE)">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person, indoor, person&#10;&#10;Description automatically generated">
            <a:extLst>
              <a:ext uri="{FF2B5EF4-FFF2-40B4-BE49-F238E27FC236}">
                <a16:creationId xmlns:a16="http://schemas.microsoft.com/office/drawing/2014/main" id="{2EF462A2-A790-6B41-973A-EE7CB57797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85384"/>
          </a:xfrm>
          <a:prstGeom prst="rect">
            <a:avLst/>
          </a:prstGeom>
        </p:spPr>
      </p:pic>
      <p:pic>
        <p:nvPicPr>
          <p:cNvPr id="11" name="Picture 10">
            <a:extLst>
              <a:ext uri="{FF2B5EF4-FFF2-40B4-BE49-F238E27FC236}">
                <a16:creationId xmlns:a16="http://schemas.microsoft.com/office/drawing/2014/main" id="{892C127A-4767-A64C-9FE0-B32636487FB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615" y="4058"/>
            <a:ext cx="8965705" cy="6881326"/>
          </a:xfrm>
          <a:prstGeom prst="rect">
            <a:avLst/>
          </a:prstGeom>
        </p:spPr>
      </p:pic>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spTree>
    <p:extLst>
      <p:ext uri="{BB962C8B-B14F-4D97-AF65-F5344CB8AC3E}">
        <p14:creationId xmlns:p14="http://schemas.microsoft.com/office/powerpoint/2010/main" val="10725675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Full Image Overlay 1 (CUSTOMISABLE)">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person, person, indoor&#10;&#10;Description automatically generated">
            <a:extLst>
              <a:ext uri="{FF2B5EF4-FFF2-40B4-BE49-F238E27FC236}">
                <a16:creationId xmlns:a16="http://schemas.microsoft.com/office/drawing/2014/main" id="{5ECC68DC-F6AE-7849-8345-26821DFD288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058"/>
            <a:ext cx="12181385" cy="6858000"/>
          </a:xfrm>
          <a:prstGeom prst="rect">
            <a:avLst/>
          </a:prstGeom>
        </p:spPr>
      </p:pic>
      <p:pic>
        <p:nvPicPr>
          <p:cNvPr id="11" name="Picture 10">
            <a:extLst>
              <a:ext uri="{FF2B5EF4-FFF2-40B4-BE49-F238E27FC236}">
                <a16:creationId xmlns:a16="http://schemas.microsoft.com/office/drawing/2014/main" id="{892C127A-4767-A64C-9FE0-B32636487FB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615" y="4058"/>
            <a:ext cx="8965705" cy="6881326"/>
          </a:xfrm>
          <a:prstGeom prst="rect">
            <a:avLst/>
          </a:prstGeom>
        </p:spPr>
      </p:pic>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spTree>
    <p:extLst>
      <p:ext uri="{BB962C8B-B14F-4D97-AF65-F5344CB8AC3E}">
        <p14:creationId xmlns:p14="http://schemas.microsoft.com/office/powerpoint/2010/main" val="18175602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Full Image Overlay 1 (CUSTOMISABL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C905DCF-BF92-8042-90C3-09C2D9A72AB7}"/>
              </a:ext>
            </a:extLst>
          </p:cNvPr>
          <p:cNvSpPr>
            <a:spLocks noGrp="1"/>
          </p:cNvSpPr>
          <p:nvPr>
            <p:ph type="pic" sz="quarter" idx="15"/>
          </p:nvPr>
        </p:nvSpPr>
        <p:spPr>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a:lstStyle>
            <a:lvl1pPr>
              <a:defRPr>
                <a:solidFill>
                  <a:schemeClr val="bg1"/>
                </a:solidFill>
              </a:defRPr>
            </a:lvl1pPr>
          </a:lstStyle>
          <a:p>
            <a:r>
              <a:rPr lang="en-GB" dirty="0"/>
              <a:t>Click icon to add picture</a:t>
            </a:r>
            <a:endParaRPr lang="en-US" dirty="0"/>
          </a:p>
        </p:txBody>
      </p:sp>
      <p:pic>
        <p:nvPicPr>
          <p:cNvPr id="11" name="Picture 10">
            <a:extLst>
              <a:ext uri="{FF2B5EF4-FFF2-40B4-BE49-F238E27FC236}">
                <a16:creationId xmlns:a16="http://schemas.microsoft.com/office/drawing/2014/main" id="{892C127A-4767-A64C-9FE0-B32636487FB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615" y="4058"/>
            <a:ext cx="8965705" cy="6881326"/>
          </a:xfrm>
          <a:prstGeom prst="rect">
            <a:avLst/>
          </a:prstGeom>
        </p:spPr>
      </p:pic>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spTree>
    <p:extLst>
      <p:ext uri="{BB962C8B-B14F-4D97-AF65-F5344CB8AC3E}">
        <p14:creationId xmlns:p14="http://schemas.microsoft.com/office/powerpoint/2010/main" val="34927743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ounded Shape 1">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pic>
        <p:nvPicPr>
          <p:cNvPr id="9" name="Picture 8" descr="Shape&#10;&#10;Description automatically generated">
            <a:extLst>
              <a:ext uri="{FF2B5EF4-FFF2-40B4-BE49-F238E27FC236}">
                <a16:creationId xmlns:a16="http://schemas.microsoft.com/office/drawing/2014/main" id="{545A8C1F-AB96-DB42-A868-6F811BA86C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09868" y="0"/>
            <a:ext cx="10208103" cy="6858000"/>
          </a:xfrm>
          <a:prstGeom prst="rect">
            <a:avLst/>
          </a:prstGeom>
        </p:spPr>
      </p:pic>
    </p:spTree>
    <p:extLst>
      <p:ext uri="{BB962C8B-B14F-4D97-AF65-F5344CB8AC3E}">
        <p14:creationId xmlns:p14="http://schemas.microsoft.com/office/powerpoint/2010/main" val="6215956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ounded Shape 2">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pic>
        <p:nvPicPr>
          <p:cNvPr id="9" name="Picture 8" descr="Shape&#10;&#10;Description automatically generated">
            <a:extLst>
              <a:ext uri="{FF2B5EF4-FFF2-40B4-BE49-F238E27FC236}">
                <a16:creationId xmlns:a16="http://schemas.microsoft.com/office/drawing/2014/main" id="{545A8C1F-AB96-DB42-A868-6F811BA86C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09868" y="0"/>
            <a:ext cx="10208103" cy="6858000"/>
          </a:xfrm>
          <a:prstGeom prst="rect">
            <a:avLst/>
          </a:prstGeom>
        </p:spPr>
      </p:pic>
    </p:spTree>
    <p:extLst>
      <p:ext uri="{BB962C8B-B14F-4D97-AF65-F5344CB8AC3E}">
        <p14:creationId xmlns:p14="http://schemas.microsoft.com/office/powerpoint/2010/main" val="712769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Rounded Shape 3">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pic>
        <p:nvPicPr>
          <p:cNvPr id="10" name="Picture 9" descr="Shape&#10;&#10;Description automatically generated with medium confidence">
            <a:extLst>
              <a:ext uri="{FF2B5EF4-FFF2-40B4-BE49-F238E27FC236}">
                <a16:creationId xmlns:a16="http://schemas.microsoft.com/office/drawing/2014/main" id="{BE5A4EC6-252D-0540-8B15-740C0333ECC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96219" y="0"/>
            <a:ext cx="10208103" cy="6858000"/>
          </a:xfrm>
          <a:prstGeom prst="rect">
            <a:avLst/>
          </a:prstGeom>
        </p:spPr>
      </p:pic>
    </p:spTree>
    <p:extLst>
      <p:ext uri="{BB962C8B-B14F-4D97-AF65-F5344CB8AC3E}">
        <p14:creationId xmlns:p14="http://schemas.microsoft.com/office/powerpoint/2010/main" val="941985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ounded Shape with Person 3">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pic>
        <p:nvPicPr>
          <p:cNvPr id="9" name="Picture 8" descr="Shape&#10;&#10;Description automatically generated">
            <a:extLst>
              <a:ext uri="{FF2B5EF4-FFF2-40B4-BE49-F238E27FC236}">
                <a16:creationId xmlns:a16="http://schemas.microsoft.com/office/drawing/2014/main" id="{545A8C1F-AB96-DB42-A868-6F811BA86C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09868" y="0"/>
            <a:ext cx="10208103" cy="6858000"/>
          </a:xfrm>
          <a:prstGeom prst="rect">
            <a:avLst/>
          </a:prstGeom>
        </p:spPr>
      </p:pic>
      <p:sp>
        <p:nvSpPr>
          <p:cNvPr id="7" name="Picture Placeholder 2">
            <a:extLst>
              <a:ext uri="{FF2B5EF4-FFF2-40B4-BE49-F238E27FC236}">
                <a16:creationId xmlns:a16="http://schemas.microsoft.com/office/drawing/2014/main" id="{0EDE6CBD-F953-5147-87B2-500CE27EE4F3}"/>
              </a:ext>
            </a:extLst>
          </p:cNvPr>
          <p:cNvSpPr>
            <a:spLocks noGrp="1"/>
          </p:cNvSpPr>
          <p:nvPr>
            <p:ph type="pic" sz="quarter" idx="15" hasCustomPrompt="1"/>
          </p:nvPr>
        </p:nvSpPr>
        <p:spPr>
          <a:xfrm>
            <a:off x="5309015" y="836876"/>
            <a:ext cx="7020000" cy="7101080"/>
          </a:xfrm>
          <a:blipFill>
            <a:blip r:embed="rId4" cstate="email">
              <a:extLst>
                <a:ext uri="{28A0092B-C50C-407E-A947-70E740481C1C}">
                  <a14:useLocalDpi xmlns:a14="http://schemas.microsoft.com/office/drawing/2010/main"/>
                </a:ext>
              </a:extLst>
            </a:blip>
            <a:stretch>
              <a:fillRect/>
            </a:stretch>
          </a:blipFill>
        </p:spPr>
        <p:txBody>
          <a:bodyPr/>
          <a:lstStyle>
            <a:lvl1pPr algn="l">
              <a:defRPr>
                <a:solidFill>
                  <a:srgbClr val="0E107A">
                    <a:alpha val="27000"/>
                  </a:srgbClr>
                </a:solidFill>
                <a:effectLst>
                  <a:reflection stA="0" endPos="65000" dist="50800" dir="5400000" sy="-100000" algn="bl" rotWithShape="0"/>
                </a:effectLst>
              </a:defRPr>
            </a:lvl1pPr>
          </a:lstStyle>
          <a:p>
            <a:r>
              <a:rPr lang="en-GB" dirty="0"/>
              <a:t>Click icon to add transparent PNG</a:t>
            </a:r>
            <a:endParaRPr lang="en-US" dirty="0"/>
          </a:p>
        </p:txBody>
      </p:sp>
    </p:spTree>
    <p:extLst>
      <p:ext uri="{BB962C8B-B14F-4D97-AF65-F5344CB8AC3E}">
        <p14:creationId xmlns:p14="http://schemas.microsoft.com/office/powerpoint/2010/main" val="37033876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ounded Shape with Person 1  (CUSTOMISAB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pic>
        <p:nvPicPr>
          <p:cNvPr id="9" name="Picture 8" descr="Shape&#10;&#10;Description automatically generated">
            <a:extLst>
              <a:ext uri="{FF2B5EF4-FFF2-40B4-BE49-F238E27FC236}">
                <a16:creationId xmlns:a16="http://schemas.microsoft.com/office/drawing/2014/main" id="{545A8C1F-AB96-DB42-A868-6F811BA86C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09868" y="0"/>
            <a:ext cx="10208103" cy="6858000"/>
          </a:xfrm>
          <a:prstGeom prst="rect">
            <a:avLst/>
          </a:prstGeom>
        </p:spPr>
      </p:pic>
      <p:sp>
        <p:nvSpPr>
          <p:cNvPr id="7" name="Picture Placeholder 2">
            <a:extLst>
              <a:ext uri="{FF2B5EF4-FFF2-40B4-BE49-F238E27FC236}">
                <a16:creationId xmlns:a16="http://schemas.microsoft.com/office/drawing/2014/main" id="{4F4DB9D0-1A41-6F46-AA49-671F06A483A7}"/>
              </a:ext>
            </a:extLst>
          </p:cNvPr>
          <p:cNvSpPr>
            <a:spLocks noGrp="1"/>
          </p:cNvSpPr>
          <p:nvPr>
            <p:ph type="pic" sz="quarter" idx="15" hasCustomPrompt="1"/>
          </p:nvPr>
        </p:nvSpPr>
        <p:spPr>
          <a:xfrm>
            <a:off x="5028012" y="667837"/>
            <a:ext cx="7026974" cy="7101080"/>
          </a:xfrm>
          <a:blipFill>
            <a:blip r:embed="rId4" cstate="email">
              <a:extLst>
                <a:ext uri="{28A0092B-C50C-407E-A947-70E740481C1C}">
                  <a14:useLocalDpi xmlns:a14="http://schemas.microsoft.com/office/drawing/2010/main"/>
                </a:ext>
              </a:extLst>
            </a:blip>
            <a:stretch>
              <a:fillRect/>
            </a:stretch>
          </a:blipFill>
        </p:spPr>
        <p:txBody>
          <a:bodyPr/>
          <a:lstStyle>
            <a:lvl1pPr algn="l">
              <a:defRPr>
                <a:solidFill>
                  <a:srgbClr val="0E107A">
                    <a:alpha val="27000"/>
                  </a:srgbClr>
                </a:solidFill>
                <a:effectLst>
                  <a:reflection stA="0" endPos="65000" dist="50800" dir="5400000" sy="-100000" algn="bl" rotWithShape="0"/>
                </a:effectLst>
              </a:defRPr>
            </a:lvl1pPr>
          </a:lstStyle>
          <a:p>
            <a:r>
              <a:rPr lang="en-GB" dirty="0"/>
              <a:t>Click icon to add transparent PNG</a:t>
            </a:r>
            <a:endParaRPr lang="en-US" dirty="0"/>
          </a:p>
        </p:txBody>
      </p:sp>
    </p:spTree>
    <p:extLst>
      <p:ext uri="{BB962C8B-B14F-4D97-AF65-F5344CB8AC3E}">
        <p14:creationId xmlns:p14="http://schemas.microsoft.com/office/powerpoint/2010/main" val="31641497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Rounded Shape with Person 3">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pic>
        <p:nvPicPr>
          <p:cNvPr id="9" name="Picture 8" descr="Shape&#10;&#10;Description automatically generated">
            <a:extLst>
              <a:ext uri="{FF2B5EF4-FFF2-40B4-BE49-F238E27FC236}">
                <a16:creationId xmlns:a16="http://schemas.microsoft.com/office/drawing/2014/main" id="{545A8C1F-AB96-DB42-A868-6F811BA86C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09868" y="0"/>
            <a:ext cx="10208103" cy="6858000"/>
          </a:xfrm>
          <a:prstGeom prst="rect">
            <a:avLst/>
          </a:prstGeom>
        </p:spPr>
      </p:pic>
      <p:sp>
        <p:nvSpPr>
          <p:cNvPr id="7" name="Picture Placeholder 2">
            <a:extLst>
              <a:ext uri="{FF2B5EF4-FFF2-40B4-BE49-F238E27FC236}">
                <a16:creationId xmlns:a16="http://schemas.microsoft.com/office/drawing/2014/main" id="{0EDE6CBD-F953-5147-87B2-500CE27EE4F3}"/>
              </a:ext>
            </a:extLst>
          </p:cNvPr>
          <p:cNvSpPr>
            <a:spLocks noGrp="1"/>
          </p:cNvSpPr>
          <p:nvPr>
            <p:ph type="pic" sz="quarter" idx="15" hasCustomPrompt="1"/>
          </p:nvPr>
        </p:nvSpPr>
        <p:spPr>
          <a:xfrm>
            <a:off x="5309015" y="836876"/>
            <a:ext cx="7020000" cy="7101080"/>
          </a:xfrm>
          <a:blipFill>
            <a:blip r:embed="rId4" cstate="email">
              <a:extLst>
                <a:ext uri="{28A0092B-C50C-407E-A947-70E740481C1C}">
                  <a14:useLocalDpi xmlns:a14="http://schemas.microsoft.com/office/drawing/2010/main"/>
                </a:ext>
              </a:extLst>
            </a:blip>
            <a:stretch>
              <a:fillRect/>
            </a:stretch>
          </a:blipFill>
        </p:spPr>
        <p:txBody>
          <a:bodyPr/>
          <a:lstStyle>
            <a:lvl1pPr algn="l">
              <a:defRPr>
                <a:solidFill>
                  <a:srgbClr val="0E107A">
                    <a:alpha val="27000"/>
                  </a:srgbClr>
                </a:solidFill>
                <a:effectLst>
                  <a:reflection stA="0" endPos="65000" dist="50800" dir="5400000" sy="-100000" algn="bl" rotWithShape="0"/>
                </a:effectLst>
              </a:defRPr>
            </a:lvl1pPr>
          </a:lstStyle>
          <a:p>
            <a:r>
              <a:rPr lang="en-GB" dirty="0"/>
              <a:t>Click icon to add transparent PNG</a:t>
            </a:r>
            <a:endParaRPr lang="en-US" dirty="0"/>
          </a:p>
        </p:txBody>
      </p:sp>
    </p:spTree>
    <p:extLst>
      <p:ext uri="{BB962C8B-B14F-4D97-AF65-F5344CB8AC3E}">
        <p14:creationId xmlns:p14="http://schemas.microsoft.com/office/powerpoint/2010/main" val="37033876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Rounded Shape with Person 3">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pic>
        <p:nvPicPr>
          <p:cNvPr id="9" name="Picture 8" descr="Shape&#10;&#10;Description automatically generated">
            <a:extLst>
              <a:ext uri="{FF2B5EF4-FFF2-40B4-BE49-F238E27FC236}">
                <a16:creationId xmlns:a16="http://schemas.microsoft.com/office/drawing/2014/main" id="{545A8C1F-AB96-DB42-A868-6F811BA86C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09868" y="0"/>
            <a:ext cx="10208103" cy="6858000"/>
          </a:xfrm>
          <a:prstGeom prst="rect">
            <a:avLst/>
          </a:prstGeom>
        </p:spPr>
      </p:pic>
      <p:pic>
        <p:nvPicPr>
          <p:cNvPr id="4" name="Picture 3">
            <a:extLst>
              <a:ext uri="{FF2B5EF4-FFF2-40B4-BE49-F238E27FC236}">
                <a16:creationId xmlns:a16="http://schemas.microsoft.com/office/drawing/2014/main" id="{D8A4833A-1AFC-B049-8BA7-CE18CF41384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t="-2195"/>
          <a:stretch/>
        </p:blipFill>
        <p:spPr>
          <a:xfrm>
            <a:off x="3143673" y="692871"/>
            <a:ext cx="9599711" cy="6552554"/>
          </a:xfrm>
          <a:prstGeom prst="rect">
            <a:avLst/>
          </a:prstGeom>
        </p:spPr>
      </p:pic>
    </p:spTree>
    <p:extLst>
      <p:ext uri="{BB962C8B-B14F-4D97-AF65-F5344CB8AC3E}">
        <p14:creationId xmlns:p14="http://schemas.microsoft.com/office/powerpoint/2010/main" val="32505687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Rounded Shape with Person 3">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pic>
        <p:nvPicPr>
          <p:cNvPr id="9" name="Picture 8" descr="Shape&#10;&#10;Description automatically generated">
            <a:extLst>
              <a:ext uri="{FF2B5EF4-FFF2-40B4-BE49-F238E27FC236}">
                <a16:creationId xmlns:a16="http://schemas.microsoft.com/office/drawing/2014/main" id="{545A8C1F-AB96-DB42-A868-6F811BA86C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09868" y="0"/>
            <a:ext cx="10208103" cy="6858000"/>
          </a:xfrm>
          <a:prstGeom prst="rect">
            <a:avLst/>
          </a:prstGeom>
        </p:spPr>
      </p:pic>
      <p:pic>
        <p:nvPicPr>
          <p:cNvPr id="5" name="Picture 4" descr="A picture containing text, indoor, screen, electronics&#10;&#10;Description automatically generated">
            <a:extLst>
              <a:ext uri="{FF2B5EF4-FFF2-40B4-BE49-F238E27FC236}">
                <a16:creationId xmlns:a16="http://schemas.microsoft.com/office/drawing/2014/main" id="{021A1161-BAA4-E940-93AF-EA841426CF76}"/>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215681" y="1700808"/>
            <a:ext cx="9289032" cy="5472608"/>
          </a:xfrm>
          <a:prstGeom prst="rect">
            <a:avLst/>
          </a:prstGeom>
        </p:spPr>
      </p:pic>
    </p:spTree>
    <p:extLst>
      <p:ext uri="{BB962C8B-B14F-4D97-AF65-F5344CB8AC3E}">
        <p14:creationId xmlns:p14="http://schemas.microsoft.com/office/powerpoint/2010/main" val="7434425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Rounded Shape with Person 4 (CUSTOMISAB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pic>
        <p:nvPicPr>
          <p:cNvPr id="9" name="Picture 8" descr="Shape&#10;&#10;Description automatically generated">
            <a:extLst>
              <a:ext uri="{FF2B5EF4-FFF2-40B4-BE49-F238E27FC236}">
                <a16:creationId xmlns:a16="http://schemas.microsoft.com/office/drawing/2014/main" id="{545A8C1F-AB96-DB42-A868-6F811BA86C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09868" y="0"/>
            <a:ext cx="10208103" cy="6858000"/>
          </a:xfrm>
          <a:prstGeom prst="rect">
            <a:avLst/>
          </a:prstGeom>
        </p:spPr>
      </p:pic>
      <p:sp>
        <p:nvSpPr>
          <p:cNvPr id="11" name="Picture Placeholder 2">
            <a:extLst>
              <a:ext uri="{FF2B5EF4-FFF2-40B4-BE49-F238E27FC236}">
                <a16:creationId xmlns:a16="http://schemas.microsoft.com/office/drawing/2014/main" id="{3A494323-61DC-F04C-AA1D-1AC4B0717E96}"/>
              </a:ext>
            </a:extLst>
          </p:cNvPr>
          <p:cNvSpPr>
            <a:spLocks noGrp="1"/>
          </p:cNvSpPr>
          <p:nvPr>
            <p:ph type="pic" sz="quarter" idx="15" hasCustomPrompt="1"/>
          </p:nvPr>
        </p:nvSpPr>
        <p:spPr>
          <a:xfrm>
            <a:off x="5922453" y="836876"/>
            <a:ext cx="6406561" cy="6480556"/>
          </a:xfrm>
          <a:blipFill>
            <a:blip r:embed="rId4" cstate="email">
              <a:extLst>
                <a:ext uri="{28A0092B-C50C-407E-A947-70E740481C1C}">
                  <a14:useLocalDpi xmlns:a14="http://schemas.microsoft.com/office/drawing/2010/main"/>
                </a:ext>
              </a:extLst>
            </a:blip>
            <a:stretch>
              <a:fillRect/>
            </a:stretch>
          </a:blipFill>
        </p:spPr>
        <p:txBody>
          <a:bodyPr/>
          <a:lstStyle>
            <a:lvl1pPr algn="l">
              <a:defRPr>
                <a:solidFill>
                  <a:schemeClr val="bg1">
                    <a:alpha val="27000"/>
                  </a:schemeClr>
                </a:solidFill>
                <a:effectLst>
                  <a:reflection stA="0" endPos="65000" dist="50800" dir="5400000" sy="-100000" algn="bl" rotWithShape="0"/>
                </a:effectLst>
              </a:defRPr>
            </a:lvl1pPr>
          </a:lstStyle>
          <a:p>
            <a:r>
              <a:rPr lang="en-GB" dirty="0"/>
              <a:t>Click icon to add transparent PNG</a:t>
            </a:r>
            <a:endParaRPr lang="en-US" dirty="0"/>
          </a:p>
        </p:txBody>
      </p:sp>
    </p:spTree>
    <p:extLst>
      <p:ext uri="{BB962C8B-B14F-4D97-AF65-F5344CB8AC3E}">
        <p14:creationId xmlns:p14="http://schemas.microsoft.com/office/powerpoint/2010/main" val="42896622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Rounded Shape with Person 4 (CUSTOMISAB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pic>
        <p:nvPicPr>
          <p:cNvPr id="9" name="Picture 8" descr="Shape&#10;&#10;Description automatically generated">
            <a:extLst>
              <a:ext uri="{FF2B5EF4-FFF2-40B4-BE49-F238E27FC236}">
                <a16:creationId xmlns:a16="http://schemas.microsoft.com/office/drawing/2014/main" id="{545A8C1F-AB96-DB42-A868-6F811BA86C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09868" y="0"/>
            <a:ext cx="10208103" cy="6858000"/>
          </a:xfrm>
          <a:prstGeom prst="rect">
            <a:avLst/>
          </a:prstGeom>
        </p:spPr>
      </p:pic>
      <p:sp>
        <p:nvSpPr>
          <p:cNvPr id="7" name="Picture Placeholder 2">
            <a:extLst>
              <a:ext uri="{FF2B5EF4-FFF2-40B4-BE49-F238E27FC236}">
                <a16:creationId xmlns:a16="http://schemas.microsoft.com/office/drawing/2014/main" id="{C5E6B8B3-7A8A-5647-84CC-5E3E2ED5B94A}"/>
              </a:ext>
            </a:extLst>
          </p:cNvPr>
          <p:cNvSpPr>
            <a:spLocks noGrp="1"/>
          </p:cNvSpPr>
          <p:nvPr>
            <p:ph type="pic" sz="quarter" idx="15" hasCustomPrompt="1"/>
          </p:nvPr>
        </p:nvSpPr>
        <p:spPr>
          <a:xfrm>
            <a:off x="5922453" y="836876"/>
            <a:ext cx="6406561" cy="6228000"/>
          </a:xfrm>
          <a:blipFill>
            <a:blip r:embed="rId4" cstate="email">
              <a:extLst>
                <a:ext uri="{28A0092B-C50C-407E-A947-70E740481C1C}">
                  <a14:useLocalDpi xmlns:a14="http://schemas.microsoft.com/office/drawing/2010/main"/>
                </a:ext>
              </a:extLst>
            </a:blip>
            <a:stretch>
              <a:fillRect/>
            </a:stretch>
          </a:blipFill>
        </p:spPr>
        <p:txBody>
          <a:bodyPr/>
          <a:lstStyle>
            <a:lvl1pPr algn="l">
              <a:defRPr>
                <a:solidFill>
                  <a:schemeClr val="bg1">
                    <a:alpha val="27000"/>
                  </a:schemeClr>
                </a:solidFill>
                <a:effectLst>
                  <a:reflection stA="0" endPos="65000" dist="50800" dir="5400000" sy="-100000" algn="bl" rotWithShape="0"/>
                </a:effectLst>
              </a:defRPr>
            </a:lvl1pPr>
          </a:lstStyle>
          <a:p>
            <a:r>
              <a:rPr lang="en-GB" dirty="0"/>
              <a:t>Click icon to add transparent PNG</a:t>
            </a:r>
            <a:endParaRPr lang="en-US" dirty="0"/>
          </a:p>
        </p:txBody>
      </p:sp>
    </p:spTree>
    <p:extLst>
      <p:ext uri="{BB962C8B-B14F-4D97-AF65-F5344CB8AC3E}">
        <p14:creationId xmlns:p14="http://schemas.microsoft.com/office/powerpoint/2010/main" val="37907214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Rounded Shape with Person 4 (CUSTOMISAB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pic>
        <p:nvPicPr>
          <p:cNvPr id="9" name="Picture 8" descr="Shape&#10;&#10;Description automatically generated">
            <a:extLst>
              <a:ext uri="{FF2B5EF4-FFF2-40B4-BE49-F238E27FC236}">
                <a16:creationId xmlns:a16="http://schemas.microsoft.com/office/drawing/2014/main" id="{545A8C1F-AB96-DB42-A868-6F811BA86C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09868" y="0"/>
            <a:ext cx="10208103" cy="6858000"/>
          </a:xfrm>
          <a:prstGeom prst="rect">
            <a:avLst/>
          </a:prstGeom>
        </p:spPr>
      </p:pic>
      <p:pic>
        <p:nvPicPr>
          <p:cNvPr id="10" name="Picture 9">
            <a:extLst>
              <a:ext uri="{FF2B5EF4-FFF2-40B4-BE49-F238E27FC236}">
                <a16:creationId xmlns:a16="http://schemas.microsoft.com/office/drawing/2014/main" id="{816B4817-87D9-D045-8B61-6B4632B1CA61}"/>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t="-2195"/>
          <a:stretch/>
        </p:blipFill>
        <p:spPr>
          <a:xfrm>
            <a:off x="3143673" y="692871"/>
            <a:ext cx="9599711" cy="6552554"/>
          </a:xfrm>
          <a:prstGeom prst="rect">
            <a:avLst/>
          </a:prstGeom>
        </p:spPr>
      </p:pic>
    </p:spTree>
    <p:extLst>
      <p:ext uri="{BB962C8B-B14F-4D97-AF65-F5344CB8AC3E}">
        <p14:creationId xmlns:p14="http://schemas.microsoft.com/office/powerpoint/2010/main" val="18776399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Rounded Shape with Person 4 (CUSTOMISAB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pic>
        <p:nvPicPr>
          <p:cNvPr id="9" name="Picture 8" descr="Shape&#10;&#10;Description automatically generated">
            <a:extLst>
              <a:ext uri="{FF2B5EF4-FFF2-40B4-BE49-F238E27FC236}">
                <a16:creationId xmlns:a16="http://schemas.microsoft.com/office/drawing/2014/main" id="{545A8C1F-AB96-DB42-A868-6F811BA86C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09868" y="0"/>
            <a:ext cx="10208103" cy="6858000"/>
          </a:xfrm>
          <a:prstGeom prst="rect">
            <a:avLst/>
          </a:prstGeom>
        </p:spPr>
      </p:pic>
      <p:pic>
        <p:nvPicPr>
          <p:cNvPr id="7" name="Picture 6" descr="A picture containing text, indoor, screen, electronics&#10;&#10;Description automatically generated">
            <a:extLst>
              <a:ext uri="{FF2B5EF4-FFF2-40B4-BE49-F238E27FC236}">
                <a16:creationId xmlns:a16="http://schemas.microsoft.com/office/drawing/2014/main" id="{36A21C42-88BD-0D43-A05B-9FAD7454776B}"/>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215681" y="1700808"/>
            <a:ext cx="9289032" cy="5472608"/>
          </a:xfrm>
          <a:prstGeom prst="rect">
            <a:avLst/>
          </a:prstGeom>
        </p:spPr>
      </p:pic>
    </p:spTree>
    <p:extLst>
      <p:ext uri="{BB962C8B-B14F-4D97-AF65-F5344CB8AC3E}">
        <p14:creationId xmlns:p14="http://schemas.microsoft.com/office/powerpoint/2010/main" val="12485694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Rounded Shape 3">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pic>
        <p:nvPicPr>
          <p:cNvPr id="10" name="Picture 9" descr="Shape&#10;&#10;Description automatically generated with medium confidence">
            <a:extLst>
              <a:ext uri="{FF2B5EF4-FFF2-40B4-BE49-F238E27FC236}">
                <a16:creationId xmlns:a16="http://schemas.microsoft.com/office/drawing/2014/main" id="{BE5A4EC6-252D-0540-8B15-740C0333ECC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96219" y="0"/>
            <a:ext cx="10208103" cy="6858000"/>
          </a:xfrm>
          <a:prstGeom prst="rect">
            <a:avLst/>
          </a:prstGeom>
        </p:spPr>
      </p:pic>
      <p:sp>
        <p:nvSpPr>
          <p:cNvPr id="7" name="Picture Placeholder 2">
            <a:extLst>
              <a:ext uri="{FF2B5EF4-FFF2-40B4-BE49-F238E27FC236}">
                <a16:creationId xmlns:a16="http://schemas.microsoft.com/office/drawing/2014/main" id="{175C7369-C6CD-1B4C-A109-9EC1C8987801}"/>
              </a:ext>
            </a:extLst>
          </p:cNvPr>
          <p:cNvSpPr>
            <a:spLocks noGrp="1"/>
          </p:cNvSpPr>
          <p:nvPr>
            <p:ph type="pic" sz="quarter" idx="15" hasCustomPrompt="1"/>
          </p:nvPr>
        </p:nvSpPr>
        <p:spPr>
          <a:xfrm>
            <a:off x="6431705" y="711553"/>
            <a:ext cx="5605696" cy="7181943"/>
          </a:xfrm>
          <a:blipFill>
            <a:blip r:embed="rId4" cstate="email">
              <a:extLst>
                <a:ext uri="{28A0092B-C50C-407E-A947-70E740481C1C}">
                  <a14:useLocalDpi xmlns:a14="http://schemas.microsoft.com/office/drawing/2010/main"/>
                </a:ext>
              </a:extLst>
            </a:blip>
            <a:stretch>
              <a:fillRect t="128"/>
            </a:stretch>
          </a:blipFill>
        </p:spPr>
        <p:txBody>
          <a:bodyPr/>
          <a:lstStyle>
            <a:lvl1pPr algn="l">
              <a:defRPr>
                <a:solidFill>
                  <a:schemeClr val="bg1">
                    <a:alpha val="27000"/>
                  </a:schemeClr>
                </a:solidFill>
                <a:effectLst>
                  <a:reflection stA="0" endPos="65000" dist="50800" dir="5400000" sy="-100000" algn="bl" rotWithShape="0"/>
                </a:effectLst>
              </a:defRPr>
            </a:lvl1pPr>
          </a:lstStyle>
          <a:p>
            <a:r>
              <a:rPr lang="en-GB" dirty="0"/>
              <a:t>Click icon to add transparent PNG</a:t>
            </a:r>
            <a:endParaRPr lang="en-US" dirty="0"/>
          </a:p>
        </p:txBody>
      </p:sp>
    </p:spTree>
    <p:extLst>
      <p:ext uri="{BB962C8B-B14F-4D97-AF65-F5344CB8AC3E}">
        <p14:creationId xmlns:p14="http://schemas.microsoft.com/office/powerpoint/2010/main" val="4191821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Rounded Shape 3">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pic>
        <p:nvPicPr>
          <p:cNvPr id="10" name="Picture 9" descr="Shape&#10;&#10;Description automatically generated with medium confidence">
            <a:extLst>
              <a:ext uri="{FF2B5EF4-FFF2-40B4-BE49-F238E27FC236}">
                <a16:creationId xmlns:a16="http://schemas.microsoft.com/office/drawing/2014/main" id="{BE5A4EC6-252D-0540-8B15-740C0333ECC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96219" y="0"/>
            <a:ext cx="10208103" cy="6858000"/>
          </a:xfrm>
          <a:prstGeom prst="rect">
            <a:avLst/>
          </a:prstGeom>
        </p:spPr>
      </p:pic>
      <p:sp>
        <p:nvSpPr>
          <p:cNvPr id="9" name="Picture Placeholder 2">
            <a:extLst>
              <a:ext uri="{FF2B5EF4-FFF2-40B4-BE49-F238E27FC236}">
                <a16:creationId xmlns:a16="http://schemas.microsoft.com/office/drawing/2014/main" id="{EF52F44F-302D-C641-B7AD-49C916B3236A}"/>
              </a:ext>
            </a:extLst>
          </p:cNvPr>
          <p:cNvSpPr>
            <a:spLocks noGrp="1"/>
          </p:cNvSpPr>
          <p:nvPr>
            <p:ph type="pic" sz="quarter" idx="15" hasCustomPrompt="1"/>
          </p:nvPr>
        </p:nvSpPr>
        <p:spPr>
          <a:xfrm>
            <a:off x="5447928" y="681738"/>
            <a:ext cx="7414382" cy="7207731"/>
          </a:xfrm>
          <a:blipFill>
            <a:blip r:embed="rId4" cstate="email">
              <a:extLst>
                <a:ext uri="{28A0092B-C50C-407E-A947-70E740481C1C}">
                  <a14:useLocalDpi xmlns:a14="http://schemas.microsoft.com/office/drawing/2010/main"/>
                </a:ext>
              </a:extLst>
            </a:blip>
            <a:stretch>
              <a:fillRect/>
            </a:stretch>
          </a:blipFill>
        </p:spPr>
        <p:txBody>
          <a:bodyPr/>
          <a:lstStyle>
            <a:lvl1pPr algn="l">
              <a:defRPr>
                <a:solidFill>
                  <a:schemeClr val="bg1">
                    <a:alpha val="27000"/>
                  </a:schemeClr>
                </a:solidFill>
                <a:effectLst>
                  <a:reflection stA="0" endPos="65000" dist="50800" dir="5400000" sy="-100000" algn="bl" rotWithShape="0"/>
                </a:effectLst>
              </a:defRPr>
            </a:lvl1pPr>
          </a:lstStyle>
          <a:p>
            <a:r>
              <a:rPr lang="en-GB" dirty="0"/>
              <a:t>Click icon to add transparent PNG</a:t>
            </a:r>
            <a:endParaRPr lang="en-US" dirty="0"/>
          </a:p>
        </p:txBody>
      </p:sp>
    </p:spTree>
    <p:extLst>
      <p:ext uri="{BB962C8B-B14F-4D97-AF65-F5344CB8AC3E}">
        <p14:creationId xmlns:p14="http://schemas.microsoft.com/office/powerpoint/2010/main" val="1789828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Rounded Shape 3">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pic>
        <p:nvPicPr>
          <p:cNvPr id="10" name="Picture 9" descr="Shape&#10;&#10;Description automatically generated with medium confidence">
            <a:extLst>
              <a:ext uri="{FF2B5EF4-FFF2-40B4-BE49-F238E27FC236}">
                <a16:creationId xmlns:a16="http://schemas.microsoft.com/office/drawing/2014/main" id="{BE5A4EC6-252D-0540-8B15-740C0333ECC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96219" y="0"/>
            <a:ext cx="10208103" cy="6858000"/>
          </a:xfrm>
          <a:prstGeom prst="rect">
            <a:avLst/>
          </a:prstGeom>
        </p:spPr>
      </p:pic>
      <p:sp>
        <p:nvSpPr>
          <p:cNvPr id="7" name="Picture Placeholder 2">
            <a:extLst>
              <a:ext uri="{FF2B5EF4-FFF2-40B4-BE49-F238E27FC236}">
                <a16:creationId xmlns:a16="http://schemas.microsoft.com/office/drawing/2014/main" id="{175C7369-C6CD-1B4C-A109-9EC1C8987801}"/>
              </a:ext>
            </a:extLst>
          </p:cNvPr>
          <p:cNvSpPr>
            <a:spLocks noGrp="1"/>
          </p:cNvSpPr>
          <p:nvPr>
            <p:ph type="pic" sz="quarter" idx="15" hasCustomPrompt="1"/>
          </p:nvPr>
        </p:nvSpPr>
        <p:spPr>
          <a:xfrm>
            <a:off x="6431705" y="711553"/>
            <a:ext cx="5605696" cy="7181943"/>
          </a:xfrm>
          <a:blipFill>
            <a:blip r:embed="rId4" cstate="screen">
              <a:extLst>
                <a:ext uri="{28A0092B-C50C-407E-A947-70E740481C1C}">
                  <a14:useLocalDpi xmlns:a14="http://schemas.microsoft.com/office/drawing/2010/main"/>
                </a:ext>
              </a:extLst>
            </a:blip>
            <a:stretch>
              <a:fillRect t="128"/>
            </a:stretch>
          </a:blipFill>
        </p:spPr>
        <p:txBody>
          <a:bodyPr/>
          <a:lstStyle>
            <a:lvl1pPr algn="l">
              <a:defRPr>
                <a:solidFill>
                  <a:schemeClr val="bg1">
                    <a:alpha val="27000"/>
                  </a:schemeClr>
                </a:solidFill>
                <a:effectLst>
                  <a:reflection stA="0" endPos="65000" dist="50800" dir="5400000" sy="-100000" algn="bl" rotWithShape="0"/>
                </a:effectLst>
              </a:defRPr>
            </a:lvl1pPr>
          </a:lstStyle>
          <a:p>
            <a:r>
              <a:rPr lang="en-GB" dirty="0"/>
              <a:t>Click icon to add transparent PNG</a:t>
            </a:r>
            <a:endParaRPr lang="en-US" dirty="0"/>
          </a:p>
        </p:txBody>
      </p:sp>
    </p:spTree>
    <p:extLst>
      <p:ext uri="{BB962C8B-B14F-4D97-AF65-F5344CB8AC3E}">
        <p14:creationId xmlns:p14="http://schemas.microsoft.com/office/powerpoint/2010/main" val="4191821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Rounded Shape 3">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pic>
        <p:nvPicPr>
          <p:cNvPr id="10" name="Picture 9" descr="Shape&#10;&#10;Description automatically generated with medium confidence">
            <a:extLst>
              <a:ext uri="{FF2B5EF4-FFF2-40B4-BE49-F238E27FC236}">
                <a16:creationId xmlns:a16="http://schemas.microsoft.com/office/drawing/2014/main" id="{BE5A4EC6-252D-0540-8B15-740C0333ECC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96219" y="0"/>
            <a:ext cx="10208103" cy="6858000"/>
          </a:xfrm>
          <a:prstGeom prst="rect">
            <a:avLst/>
          </a:prstGeom>
        </p:spPr>
      </p:pic>
      <p:pic>
        <p:nvPicPr>
          <p:cNvPr id="7" name="Picture 6">
            <a:extLst>
              <a:ext uri="{FF2B5EF4-FFF2-40B4-BE49-F238E27FC236}">
                <a16:creationId xmlns:a16="http://schemas.microsoft.com/office/drawing/2014/main" id="{3A4212C0-A1DA-3043-913C-0C2C0BEED4F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t="-2195"/>
          <a:stretch/>
        </p:blipFill>
        <p:spPr>
          <a:xfrm>
            <a:off x="3143673" y="692871"/>
            <a:ext cx="9599711" cy="6552554"/>
          </a:xfrm>
          <a:prstGeom prst="rect">
            <a:avLst/>
          </a:prstGeom>
        </p:spPr>
      </p:pic>
    </p:spTree>
    <p:extLst>
      <p:ext uri="{BB962C8B-B14F-4D97-AF65-F5344CB8AC3E}">
        <p14:creationId xmlns:p14="http://schemas.microsoft.com/office/powerpoint/2010/main" val="5257307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Rounded Shape 3">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pic>
        <p:nvPicPr>
          <p:cNvPr id="10" name="Picture 9" descr="Shape&#10;&#10;Description automatically generated with medium confidence">
            <a:extLst>
              <a:ext uri="{FF2B5EF4-FFF2-40B4-BE49-F238E27FC236}">
                <a16:creationId xmlns:a16="http://schemas.microsoft.com/office/drawing/2014/main" id="{BE5A4EC6-252D-0540-8B15-740C0333ECC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96219" y="0"/>
            <a:ext cx="10208103" cy="6858000"/>
          </a:xfrm>
          <a:prstGeom prst="rect">
            <a:avLst/>
          </a:prstGeom>
        </p:spPr>
      </p:pic>
      <p:pic>
        <p:nvPicPr>
          <p:cNvPr id="9" name="Picture 8" descr="A picture containing text, indoor, screen, electronics&#10;&#10;Description automatically generated">
            <a:extLst>
              <a:ext uri="{FF2B5EF4-FFF2-40B4-BE49-F238E27FC236}">
                <a16:creationId xmlns:a16="http://schemas.microsoft.com/office/drawing/2014/main" id="{A4DC707C-B6BB-764D-8F45-2A5ADDD3BCF9}"/>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215681" y="1700808"/>
            <a:ext cx="9289032" cy="5472608"/>
          </a:xfrm>
          <a:prstGeom prst="rect">
            <a:avLst/>
          </a:prstGeom>
        </p:spPr>
      </p:pic>
    </p:spTree>
    <p:extLst>
      <p:ext uri="{BB962C8B-B14F-4D97-AF65-F5344CB8AC3E}">
        <p14:creationId xmlns:p14="http://schemas.microsoft.com/office/powerpoint/2010/main" val="14365178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ull image overlay - Image 1">
    <p:bg>
      <p:bgPr>
        <a:solidFill>
          <a:schemeClr val="bg1"/>
        </a:solidFill>
        <a:effectLst/>
      </p:bgPr>
    </p:bg>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7E04DD0E-E964-A940-8107-B07F6F7AD3FE}"/>
              </a:ext>
            </a:extLst>
          </p:cNvPr>
          <p:cNvSpPr>
            <a:spLocks noGrp="1"/>
          </p:cNvSpPr>
          <p:nvPr>
            <p:ph type="pic" sz="quarter" idx="15"/>
          </p:nvPr>
        </p:nvSpPr>
        <p:spPr>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a:lstStyle>
            <a:lvl1pPr>
              <a:defRPr>
                <a:solidFill>
                  <a:schemeClr val="bg1"/>
                </a:solidFill>
              </a:defRPr>
            </a:lvl1pPr>
          </a:lstStyle>
          <a:p>
            <a:r>
              <a:rPr lang="en-GB" dirty="0"/>
              <a:t>Click icon to add picture</a:t>
            </a:r>
            <a:endParaRPr lang="en-US" dirty="0"/>
          </a:p>
        </p:txBody>
      </p:sp>
      <p:pic>
        <p:nvPicPr>
          <p:cNvPr id="11" name="Picture 10">
            <a:extLst>
              <a:ext uri="{FF2B5EF4-FFF2-40B4-BE49-F238E27FC236}">
                <a16:creationId xmlns:a16="http://schemas.microsoft.com/office/drawing/2014/main" id="{62F779AD-46F0-DA4F-B275-8DB22750264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Tree>
    <p:extLst>
      <p:ext uri="{BB962C8B-B14F-4D97-AF65-F5344CB8AC3E}">
        <p14:creationId xmlns:p14="http://schemas.microsoft.com/office/powerpoint/2010/main" val="40273443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Full image overlay - Image 1">
    <p:bg>
      <p:bgPr>
        <a:solidFill>
          <a:schemeClr val="bg1"/>
        </a:solidFill>
        <a:effectLst/>
      </p:bgPr>
    </p:bg>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7E04DD0E-E964-A940-8107-B07F6F7AD3FE}"/>
              </a:ext>
            </a:extLst>
          </p:cNvPr>
          <p:cNvSpPr>
            <a:spLocks noGrp="1"/>
          </p:cNvSpPr>
          <p:nvPr>
            <p:ph type="pic" sz="quarter" idx="15"/>
          </p:nvPr>
        </p:nvSpPr>
        <p:spPr>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a:lstStyle>
            <a:lvl1pPr>
              <a:defRPr>
                <a:solidFill>
                  <a:schemeClr val="bg1">
                    <a:alpha val="45000"/>
                  </a:schemeClr>
                </a:solidFill>
              </a:defRPr>
            </a:lvl1pPr>
          </a:lstStyle>
          <a:p>
            <a:r>
              <a:rPr lang="en-GB" dirty="0"/>
              <a:t>Click icon to add picture</a:t>
            </a:r>
            <a:endParaRPr lang="en-US" dirty="0"/>
          </a:p>
        </p:txBody>
      </p:sp>
      <p:pic>
        <p:nvPicPr>
          <p:cNvPr id="11" name="Picture 10">
            <a:extLst>
              <a:ext uri="{FF2B5EF4-FFF2-40B4-BE49-F238E27FC236}">
                <a16:creationId xmlns:a16="http://schemas.microsoft.com/office/drawing/2014/main" id="{62F779AD-46F0-DA4F-B275-8DB22750264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Tree>
    <p:extLst>
      <p:ext uri="{BB962C8B-B14F-4D97-AF65-F5344CB8AC3E}">
        <p14:creationId xmlns:p14="http://schemas.microsoft.com/office/powerpoint/2010/main" val="23844739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Full image overlay - Image 1">
    <p:bg>
      <p:bgPr>
        <a:solidFill>
          <a:schemeClr val="bg1"/>
        </a:solidFill>
        <a:effectLst/>
      </p:bgPr>
    </p:bg>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7E04DD0E-E964-A940-8107-B07F6F7AD3FE}"/>
              </a:ext>
            </a:extLst>
          </p:cNvPr>
          <p:cNvSpPr>
            <a:spLocks noGrp="1"/>
          </p:cNvSpPr>
          <p:nvPr>
            <p:ph type="pic" sz="quarter" idx="15"/>
          </p:nvPr>
        </p:nvSpPr>
        <p:spPr>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a:lstStyle>
            <a:lvl1pPr>
              <a:defRPr>
                <a:solidFill>
                  <a:schemeClr val="bg1">
                    <a:alpha val="45000"/>
                  </a:schemeClr>
                </a:solidFill>
              </a:defRPr>
            </a:lvl1pPr>
          </a:lstStyle>
          <a:p>
            <a:r>
              <a:rPr lang="en-GB" dirty="0"/>
              <a:t>Click icon to add picture</a:t>
            </a:r>
            <a:endParaRPr lang="en-US" dirty="0"/>
          </a:p>
        </p:txBody>
      </p:sp>
      <p:pic>
        <p:nvPicPr>
          <p:cNvPr id="11" name="Picture 10">
            <a:extLst>
              <a:ext uri="{FF2B5EF4-FFF2-40B4-BE49-F238E27FC236}">
                <a16:creationId xmlns:a16="http://schemas.microsoft.com/office/drawing/2014/main" id="{62F779AD-46F0-DA4F-B275-8DB22750264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Tree>
    <p:extLst>
      <p:ext uri="{BB962C8B-B14F-4D97-AF65-F5344CB8AC3E}">
        <p14:creationId xmlns:p14="http://schemas.microsoft.com/office/powerpoint/2010/main" val="30729243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Rounded Shape with Person 1  (CUSTOMISAB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696400" y="5921972"/>
            <a:ext cx="1944212" cy="486053"/>
          </a:xfrm>
          <a:prstGeom prst="rect">
            <a:avLst/>
          </a:prstGeom>
        </p:spPr>
      </p:pic>
      <p:sp>
        <p:nvSpPr>
          <p:cNvPr id="10" name="Rounded Rectangle 9">
            <a:extLst>
              <a:ext uri="{FF2B5EF4-FFF2-40B4-BE49-F238E27FC236}">
                <a16:creationId xmlns:a16="http://schemas.microsoft.com/office/drawing/2014/main" id="{4C4EFA29-3E52-7743-9D55-B75BE5E1021E}"/>
              </a:ext>
            </a:extLst>
          </p:cNvPr>
          <p:cNvSpPr/>
          <p:nvPr userDrawn="1"/>
        </p:nvSpPr>
        <p:spPr>
          <a:xfrm>
            <a:off x="551388" y="476672"/>
            <a:ext cx="8208908" cy="5924128"/>
          </a:xfrm>
          <a:prstGeom prst="roundRect">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911424" y="1864602"/>
            <a:ext cx="7344816" cy="3148574"/>
          </a:xfrm>
        </p:spPr>
        <p:txBody>
          <a:bodyPr lIns="720000" tIns="0" rIns="0" bIns="0">
            <a:noAutofit/>
          </a:bodyPr>
          <a:lstStyle>
            <a:lvl1pPr algn="l">
              <a:lnSpc>
                <a:spcPct val="100000"/>
              </a:lnSpc>
              <a:defRPr sz="30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Quote</a:t>
            </a:r>
          </a:p>
          <a:p>
            <a:pPr lvl="0"/>
            <a:r>
              <a:rPr lang="en-GB" dirty="0"/>
              <a:t>Main Text </a:t>
            </a:r>
          </a:p>
        </p:txBody>
      </p:sp>
      <p:sp>
        <p:nvSpPr>
          <p:cNvPr id="11" name="Text Placeholder 8">
            <a:extLst>
              <a:ext uri="{FF2B5EF4-FFF2-40B4-BE49-F238E27FC236}">
                <a16:creationId xmlns:a16="http://schemas.microsoft.com/office/drawing/2014/main" id="{78AD37F1-2DD5-D148-9F32-2EB5E2C77888}"/>
              </a:ext>
            </a:extLst>
          </p:cNvPr>
          <p:cNvSpPr>
            <a:spLocks noGrp="1"/>
          </p:cNvSpPr>
          <p:nvPr>
            <p:ph type="body" sz="quarter" idx="16" hasCustomPrompt="1"/>
          </p:nvPr>
        </p:nvSpPr>
        <p:spPr>
          <a:xfrm>
            <a:off x="900548" y="5329685"/>
            <a:ext cx="6096000" cy="251535"/>
          </a:xfrm>
        </p:spPr>
        <p:txBody>
          <a:bodyPr lIns="720000" tIns="0" rIns="0" bIns="0">
            <a:normAutofit/>
          </a:bodyPr>
          <a:lstStyle>
            <a:lvl1pPr algn="l">
              <a:lnSpc>
                <a:spcPts val="1800"/>
              </a:lnSpc>
              <a:defRPr sz="1200" b="1"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Text – Name </a:t>
            </a:r>
          </a:p>
        </p:txBody>
      </p:sp>
      <p:sp>
        <p:nvSpPr>
          <p:cNvPr id="12" name="Text Placeholder 8">
            <a:extLst>
              <a:ext uri="{FF2B5EF4-FFF2-40B4-BE49-F238E27FC236}">
                <a16:creationId xmlns:a16="http://schemas.microsoft.com/office/drawing/2014/main" id="{DBD4F1DE-F6F0-6840-97AF-594E83AE6A63}"/>
              </a:ext>
            </a:extLst>
          </p:cNvPr>
          <p:cNvSpPr>
            <a:spLocks noGrp="1"/>
          </p:cNvSpPr>
          <p:nvPr>
            <p:ph type="body" sz="quarter" idx="17" hasCustomPrompt="1"/>
          </p:nvPr>
        </p:nvSpPr>
        <p:spPr>
          <a:xfrm>
            <a:off x="900548" y="5581220"/>
            <a:ext cx="6096000" cy="251535"/>
          </a:xfrm>
        </p:spPr>
        <p:txBody>
          <a:bodyPr lIns="720000" tIns="0" rIns="0" bIns="0">
            <a:normAutofit/>
          </a:bodyPr>
          <a:lstStyle>
            <a:lvl1pPr algn="l">
              <a:lnSpc>
                <a:spcPts val="1800"/>
              </a:lnSpc>
              <a:defRPr sz="1200" b="0"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Text – Position </a:t>
            </a:r>
          </a:p>
        </p:txBody>
      </p:sp>
      <p:pic>
        <p:nvPicPr>
          <p:cNvPr id="13" name="Picture 12">
            <a:extLst>
              <a:ext uri="{FF2B5EF4-FFF2-40B4-BE49-F238E27FC236}">
                <a16:creationId xmlns:a16="http://schemas.microsoft.com/office/drawing/2014/main" id="{8C72D1D2-5ECE-124D-ACDB-58CAAC118CFA}"/>
              </a:ext>
            </a:extLst>
          </p:cNvPr>
          <p:cNvPicPr>
            <a:picLocks noChangeAspect="1"/>
          </p:cNvPicPr>
          <p:nvPr userDrawn="1"/>
        </p:nvPicPr>
        <p:blipFill>
          <a:blip r:embed="rId3"/>
          <a:stretch>
            <a:fillRect/>
          </a:stretch>
        </p:blipFill>
        <p:spPr>
          <a:xfrm>
            <a:off x="1631504" y="960659"/>
            <a:ext cx="720080" cy="587434"/>
          </a:xfrm>
          <a:prstGeom prst="rect">
            <a:avLst/>
          </a:prstGeom>
        </p:spPr>
      </p:pic>
    </p:spTree>
    <p:extLst>
      <p:ext uri="{BB962C8B-B14F-4D97-AF65-F5344CB8AC3E}">
        <p14:creationId xmlns:p14="http://schemas.microsoft.com/office/powerpoint/2010/main" val="36087928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Rounded Shape with Person 1  (CUSTOMISAB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696400" y="5921972"/>
            <a:ext cx="1944212" cy="486053"/>
          </a:xfrm>
          <a:prstGeom prst="rect">
            <a:avLst/>
          </a:prstGeom>
        </p:spPr>
      </p:pic>
      <p:sp>
        <p:nvSpPr>
          <p:cNvPr id="10" name="Rounded Rectangle 9">
            <a:extLst>
              <a:ext uri="{FF2B5EF4-FFF2-40B4-BE49-F238E27FC236}">
                <a16:creationId xmlns:a16="http://schemas.microsoft.com/office/drawing/2014/main" id="{4C4EFA29-3E52-7743-9D55-B75BE5E1021E}"/>
              </a:ext>
            </a:extLst>
          </p:cNvPr>
          <p:cNvSpPr/>
          <p:nvPr userDrawn="1"/>
        </p:nvSpPr>
        <p:spPr>
          <a:xfrm>
            <a:off x="551388" y="476672"/>
            <a:ext cx="8208908" cy="5924128"/>
          </a:xfrm>
          <a:prstGeom prst="round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911424" y="1864602"/>
            <a:ext cx="7344816" cy="3148574"/>
          </a:xfrm>
        </p:spPr>
        <p:txBody>
          <a:bodyPr lIns="720000" tIns="0" rIns="0" bIns="0">
            <a:noAutofit/>
          </a:bodyPr>
          <a:lstStyle>
            <a:lvl1pPr algn="l">
              <a:lnSpc>
                <a:spcPct val="100000"/>
              </a:lnSpc>
              <a:defRPr sz="30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Quote</a:t>
            </a:r>
          </a:p>
          <a:p>
            <a:pPr lvl="0"/>
            <a:r>
              <a:rPr lang="en-GB" dirty="0"/>
              <a:t>Main Text </a:t>
            </a:r>
          </a:p>
        </p:txBody>
      </p:sp>
      <p:sp>
        <p:nvSpPr>
          <p:cNvPr id="11" name="Text Placeholder 8">
            <a:extLst>
              <a:ext uri="{FF2B5EF4-FFF2-40B4-BE49-F238E27FC236}">
                <a16:creationId xmlns:a16="http://schemas.microsoft.com/office/drawing/2014/main" id="{78AD37F1-2DD5-D148-9F32-2EB5E2C77888}"/>
              </a:ext>
            </a:extLst>
          </p:cNvPr>
          <p:cNvSpPr>
            <a:spLocks noGrp="1"/>
          </p:cNvSpPr>
          <p:nvPr>
            <p:ph type="body" sz="quarter" idx="16" hasCustomPrompt="1"/>
          </p:nvPr>
        </p:nvSpPr>
        <p:spPr>
          <a:xfrm>
            <a:off x="900548" y="5329685"/>
            <a:ext cx="6096000" cy="251535"/>
          </a:xfrm>
        </p:spPr>
        <p:txBody>
          <a:bodyPr lIns="720000" tIns="0" rIns="0" bIns="0">
            <a:normAutofit/>
          </a:bodyPr>
          <a:lstStyle>
            <a:lvl1pPr algn="l">
              <a:lnSpc>
                <a:spcPts val="1800"/>
              </a:lnSpc>
              <a:defRPr sz="1200" b="1"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Text – Name </a:t>
            </a:r>
          </a:p>
        </p:txBody>
      </p:sp>
      <p:sp>
        <p:nvSpPr>
          <p:cNvPr id="12" name="Text Placeholder 8">
            <a:extLst>
              <a:ext uri="{FF2B5EF4-FFF2-40B4-BE49-F238E27FC236}">
                <a16:creationId xmlns:a16="http://schemas.microsoft.com/office/drawing/2014/main" id="{DBD4F1DE-F6F0-6840-97AF-594E83AE6A63}"/>
              </a:ext>
            </a:extLst>
          </p:cNvPr>
          <p:cNvSpPr>
            <a:spLocks noGrp="1"/>
          </p:cNvSpPr>
          <p:nvPr>
            <p:ph type="body" sz="quarter" idx="17" hasCustomPrompt="1"/>
          </p:nvPr>
        </p:nvSpPr>
        <p:spPr>
          <a:xfrm>
            <a:off x="900548" y="5581220"/>
            <a:ext cx="6096000" cy="251535"/>
          </a:xfrm>
        </p:spPr>
        <p:txBody>
          <a:bodyPr lIns="720000" tIns="0" rIns="0" bIns="0">
            <a:normAutofit/>
          </a:bodyPr>
          <a:lstStyle>
            <a:lvl1pPr algn="l">
              <a:lnSpc>
                <a:spcPts val="1800"/>
              </a:lnSpc>
              <a:defRPr sz="1200" b="0"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Text – Position </a:t>
            </a:r>
          </a:p>
        </p:txBody>
      </p:sp>
      <p:pic>
        <p:nvPicPr>
          <p:cNvPr id="13" name="Picture 12">
            <a:extLst>
              <a:ext uri="{FF2B5EF4-FFF2-40B4-BE49-F238E27FC236}">
                <a16:creationId xmlns:a16="http://schemas.microsoft.com/office/drawing/2014/main" id="{8C72D1D2-5ECE-124D-ACDB-58CAAC118CFA}"/>
              </a:ext>
            </a:extLst>
          </p:cNvPr>
          <p:cNvPicPr>
            <a:picLocks noChangeAspect="1"/>
          </p:cNvPicPr>
          <p:nvPr userDrawn="1"/>
        </p:nvPicPr>
        <p:blipFill>
          <a:blip r:embed="rId3"/>
          <a:stretch>
            <a:fillRect/>
          </a:stretch>
        </p:blipFill>
        <p:spPr>
          <a:xfrm>
            <a:off x="1631504" y="960659"/>
            <a:ext cx="720080" cy="587434"/>
          </a:xfrm>
          <a:prstGeom prst="rect">
            <a:avLst/>
          </a:prstGeom>
        </p:spPr>
      </p:pic>
    </p:spTree>
    <p:extLst>
      <p:ext uri="{BB962C8B-B14F-4D97-AF65-F5344CB8AC3E}">
        <p14:creationId xmlns:p14="http://schemas.microsoft.com/office/powerpoint/2010/main" val="34735500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Rounded Shape with Person 1  (CUSTOMISAB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696400" y="5921972"/>
            <a:ext cx="1944212" cy="486053"/>
          </a:xfrm>
          <a:prstGeom prst="rect">
            <a:avLst/>
          </a:prstGeom>
        </p:spPr>
      </p:pic>
      <p:sp>
        <p:nvSpPr>
          <p:cNvPr id="10" name="Rounded Rectangle 9">
            <a:extLst>
              <a:ext uri="{FF2B5EF4-FFF2-40B4-BE49-F238E27FC236}">
                <a16:creationId xmlns:a16="http://schemas.microsoft.com/office/drawing/2014/main" id="{4C4EFA29-3E52-7743-9D55-B75BE5E1021E}"/>
              </a:ext>
            </a:extLst>
          </p:cNvPr>
          <p:cNvSpPr/>
          <p:nvPr userDrawn="1"/>
        </p:nvSpPr>
        <p:spPr>
          <a:xfrm>
            <a:off x="551388" y="476672"/>
            <a:ext cx="8208908" cy="5924128"/>
          </a:xfrm>
          <a:prstGeom prst="roundRect">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911424" y="1864602"/>
            <a:ext cx="7344816" cy="3148574"/>
          </a:xfrm>
        </p:spPr>
        <p:txBody>
          <a:bodyPr lIns="720000" tIns="0" rIns="0" bIns="0">
            <a:noAutofit/>
          </a:bodyPr>
          <a:lstStyle>
            <a:lvl1pPr algn="l">
              <a:lnSpc>
                <a:spcPct val="100000"/>
              </a:lnSpc>
              <a:defRPr sz="30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Quote</a:t>
            </a:r>
          </a:p>
          <a:p>
            <a:pPr lvl="0"/>
            <a:r>
              <a:rPr lang="en-GB" dirty="0"/>
              <a:t>Main Text </a:t>
            </a:r>
          </a:p>
        </p:txBody>
      </p:sp>
      <p:sp>
        <p:nvSpPr>
          <p:cNvPr id="11" name="Text Placeholder 8">
            <a:extLst>
              <a:ext uri="{FF2B5EF4-FFF2-40B4-BE49-F238E27FC236}">
                <a16:creationId xmlns:a16="http://schemas.microsoft.com/office/drawing/2014/main" id="{78AD37F1-2DD5-D148-9F32-2EB5E2C77888}"/>
              </a:ext>
            </a:extLst>
          </p:cNvPr>
          <p:cNvSpPr>
            <a:spLocks noGrp="1"/>
          </p:cNvSpPr>
          <p:nvPr>
            <p:ph type="body" sz="quarter" idx="16" hasCustomPrompt="1"/>
          </p:nvPr>
        </p:nvSpPr>
        <p:spPr>
          <a:xfrm>
            <a:off x="900548" y="5329685"/>
            <a:ext cx="6096000" cy="251535"/>
          </a:xfrm>
        </p:spPr>
        <p:txBody>
          <a:bodyPr lIns="720000" tIns="0" rIns="0" bIns="0">
            <a:normAutofit/>
          </a:bodyPr>
          <a:lstStyle>
            <a:lvl1pPr algn="l">
              <a:lnSpc>
                <a:spcPts val="1800"/>
              </a:lnSpc>
              <a:defRPr sz="1200" b="1"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Text – Name </a:t>
            </a:r>
          </a:p>
        </p:txBody>
      </p:sp>
      <p:sp>
        <p:nvSpPr>
          <p:cNvPr id="12" name="Text Placeholder 8">
            <a:extLst>
              <a:ext uri="{FF2B5EF4-FFF2-40B4-BE49-F238E27FC236}">
                <a16:creationId xmlns:a16="http://schemas.microsoft.com/office/drawing/2014/main" id="{DBD4F1DE-F6F0-6840-97AF-594E83AE6A63}"/>
              </a:ext>
            </a:extLst>
          </p:cNvPr>
          <p:cNvSpPr>
            <a:spLocks noGrp="1"/>
          </p:cNvSpPr>
          <p:nvPr>
            <p:ph type="body" sz="quarter" idx="17" hasCustomPrompt="1"/>
          </p:nvPr>
        </p:nvSpPr>
        <p:spPr>
          <a:xfrm>
            <a:off x="900548" y="5581220"/>
            <a:ext cx="6096000" cy="251535"/>
          </a:xfrm>
        </p:spPr>
        <p:txBody>
          <a:bodyPr lIns="720000" tIns="0" rIns="0" bIns="0">
            <a:normAutofit/>
          </a:bodyPr>
          <a:lstStyle>
            <a:lvl1pPr algn="l">
              <a:lnSpc>
                <a:spcPts val="1800"/>
              </a:lnSpc>
              <a:defRPr sz="1200" b="0"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Text – Position </a:t>
            </a:r>
          </a:p>
        </p:txBody>
      </p:sp>
      <p:pic>
        <p:nvPicPr>
          <p:cNvPr id="13" name="Picture 12">
            <a:extLst>
              <a:ext uri="{FF2B5EF4-FFF2-40B4-BE49-F238E27FC236}">
                <a16:creationId xmlns:a16="http://schemas.microsoft.com/office/drawing/2014/main" id="{8C72D1D2-5ECE-124D-ACDB-58CAAC118CFA}"/>
              </a:ext>
            </a:extLst>
          </p:cNvPr>
          <p:cNvPicPr>
            <a:picLocks noChangeAspect="1"/>
          </p:cNvPicPr>
          <p:nvPr userDrawn="1"/>
        </p:nvPicPr>
        <p:blipFill>
          <a:blip r:embed="rId3"/>
          <a:stretch>
            <a:fillRect/>
          </a:stretch>
        </p:blipFill>
        <p:spPr>
          <a:xfrm>
            <a:off x="1631504" y="960659"/>
            <a:ext cx="720080" cy="587434"/>
          </a:xfrm>
          <a:prstGeom prst="rect">
            <a:avLst/>
          </a:prstGeom>
        </p:spPr>
      </p:pic>
    </p:spTree>
    <p:extLst>
      <p:ext uri="{BB962C8B-B14F-4D97-AF65-F5344CB8AC3E}">
        <p14:creationId xmlns:p14="http://schemas.microsoft.com/office/powerpoint/2010/main" val="25358676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Rounded Shape with Person 1  (CUSTOMISAB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696400" y="5921972"/>
            <a:ext cx="1944212" cy="486053"/>
          </a:xfrm>
          <a:prstGeom prst="rect">
            <a:avLst/>
          </a:prstGeom>
        </p:spPr>
      </p:pic>
      <p:sp>
        <p:nvSpPr>
          <p:cNvPr id="10" name="Rounded Rectangle 9">
            <a:extLst>
              <a:ext uri="{FF2B5EF4-FFF2-40B4-BE49-F238E27FC236}">
                <a16:creationId xmlns:a16="http://schemas.microsoft.com/office/drawing/2014/main" id="{4C4EFA29-3E52-7743-9D55-B75BE5E1021E}"/>
              </a:ext>
            </a:extLst>
          </p:cNvPr>
          <p:cNvSpPr/>
          <p:nvPr userDrawn="1"/>
        </p:nvSpPr>
        <p:spPr>
          <a:xfrm>
            <a:off x="551388" y="476672"/>
            <a:ext cx="8208908" cy="5924128"/>
          </a:xfrm>
          <a:prstGeom prst="roundRect">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911424" y="1864602"/>
            <a:ext cx="7344816" cy="3148574"/>
          </a:xfrm>
        </p:spPr>
        <p:txBody>
          <a:bodyPr lIns="720000" tIns="0" rIns="0" bIns="0">
            <a:noAutofit/>
          </a:bodyPr>
          <a:lstStyle>
            <a:lvl1pPr algn="l">
              <a:lnSpc>
                <a:spcPct val="100000"/>
              </a:lnSpc>
              <a:defRPr sz="30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Quote</a:t>
            </a:r>
          </a:p>
          <a:p>
            <a:pPr lvl="0"/>
            <a:r>
              <a:rPr lang="en-GB" dirty="0"/>
              <a:t>Main Text </a:t>
            </a:r>
          </a:p>
        </p:txBody>
      </p:sp>
      <p:sp>
        <p:nvSpPr>
          <p:cNvPr id="11" name="Text Placeholder 8">
            <a:extLst>
              <a:ext uri="{FF2B5EF4-FFF2-40B4-BE49-F238E27FC236}">
                <a16:creationId xmlns:a16="http://schemas.microsoft.com/office/drawing/2014/main" id="{78AD37F1-2DD5-D148-9F32-2EB5E2C77888}"/>
              </a:ext>
            </a:extLst>
          </p:cNvPr>
          <p:cNvSpPr>
            <a:spLocks noGrp="1"/>
          </p:cNvSpPr>
          <p:nvPr>
            <p:ph type="body" sz="quarter" idx="16" hasCustomPrompt="1"/>
          </p:nvPr>
        </p:nvSpPr>
        <p:spPr>
          <a:xfrm>
            <a:off x="900548" y="5329685"/>
            <a:ext cx="6096000" cy="251535"/>
          </a:xfrm>
        </p:spPr>
        <p:txBody>
          <a:bodyPr lIns="720000" tIns="0" rIns="0" bIns="0">
            <a:normAutofit/>
          </a:bodyPr>
          <a:lstStyle>
            <a:lvl1pPr algn="l">
              <a:lnSpc>
                <a:spcPts val="1800"/>
              </a:lnSpc>
              <a:defRPr sz="1200" b="1"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Text – Name </a:t>
            </a:r>
          </a:p>
        </p:txBody>
      </p:sp>
      <p:sp>
        <p:nvSpPr>
          <p:cNvPr id="12" name="Text Placeholder 8">
            <a:extLst>
              <a:ext uri="{FF2B5EF4-FFF2-40B4-BE49-F238E27FC236}">
                <a16:creationId xmlns:a16="http://schemas.microsoft.com/office/drawing/2014/main" id="{DBD4F1DE-F6F0-6840-97AF-594E83AE6A63}"/>
              </a:ext>
            </a:extLst>
          </p:cNvPr>
          <p:cNvSpPr>
            <a:spLocks noGrp="1"/>
          </p:cNvSpPr>
          <p:nvPr>
            <p:ph type="body" sz="quarter" idx="17" hasCustomPrompt="1"/>
          </p:nvPr>
        </p:nvSpPr>
        <p:spPr>
          <a:xfrm>
            <a:off x="900548" y="5581220"/>
            <a:ext cx="6096000" cy="251535"/>
          </a:xfrm>
        </p:spPr>
        <p:txBody>
          <a:bodyPr lIns="720000" tIns="0" rIns="0" bIns="0">
            <a:normAutofit/>
          </a:bodyPr>
          <a:lstStyle>
            <a:lvl1pPr algn="l">
              <a:lnSpc>
                <a:spcPts val="1800"/>
              </a:lnSpc>
              <a:defRPr sz="1200" b="0"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Text – Position </a:t>
            </a:r>
          </a:p>
        </p:txBody>
      </p:sp>
      <p:pic>
        <p:nvPicPr>
          <p:cNvPr id="13" name="Picture 12">
            <a:extLst>
              <a:ext uri="{FF2B5EF4-FFF2-40B4-BE49-F238E27FC236}">
                <a16:creationId xmlns:a16="http://schemas.microsoft.com/office/drawing/2014/main" id="{8C72D1D2-5ECE-124D-ACDB-58CAAC118CFA}"/>
              </a:ext>
            </a:extLst>
          </p:cNvPr>
          <p:cNvPicPr>
            <a:picLocks noChangeAspect="1"/>
          </p:cNvPicPr>
          <p:nvPr userDrawn="1"/>
        </p:nvPicPr>
        <p:blipFill>
          <a:blip r:embed="rId3"/>
          <a:stretch>
            <a:fillRect/>
          </a:stretch>
        </p:blipFill>
        <p:spPr>
          <a:xfrm>
            <a:off x="1631504" y="960659"/>
            <a:ext cx="720080" cy="587434"/>
          </a:xfrm>
          <a:prstGeom prst="rect">
            <a:avLst/>
          </a:prstGeom>
        </p:spPr>
      </p:pic>
    </p:spTree>
    <p:extLst>
      <p:ext uri="{BB962C8B-B14F-4D97-AF65-F5344CB8AC3E}">
        <p14:creationId xmlns:p14="http://schemas.microsoft.com/office/powerpoint/2010/main" val="863088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_Rounded Shape with Person 1  (CUSTOMISABL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696400" y="5921972"/>
            <a:ext cx="1944212" cy="486053"/>
          </a:xfrm>
          <a:prstGeom prst="rect">
            <a:avLst/>
          </a:prstGeom>
        </p:spPr>
      </p:pic>
      <p:sp>
        <p:nvSpPr>
          <p:cNvPr id="10" name="Rounded Rectangle 9">
            <a:extLst>
              <a:ext uri="{FF2B5EF4-FFF2-40B4-BE49-F238E27FC236}">
                <a16:creationId xmlns:a16="http://schemas.microsoft.com/office/drawing/2014/main" id="{4C4EFA29-3E52-7743-9D55-B75BE5E1021E}"/>
              </a:ext>
            </a:extLst>
          </p:cNvPr>
          <p:cNvSpPr/>
          <p:nvPr userDrawn="1"/>
        </p:nvSpPr>
        <p:spPr>
          <a:xfrm>
            <a:off x="551388" y="476672"/>
            <a:ext cx="8208908" cy="5924128"/>
          </a:xfrm>
          <a:prstGeom prst="round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911424" y="1864602"/>
            <a:ext cx="7344816" cy="3148574"/>
          </a:xfrm>
        </p:spPr>
        <p:txBody>
          <a:bodyPr lIns="720000" tIns="0" rIns="0" bIns="0">
            <a:noAutofit/>
          </a:bodyPr>
          <a:lstStyle>
            <a:lvl1pPr algn="l">
              <a:lnSpc>
                <a:spcPct val="100000"/>
              </a:lnSpc>
              <a:defRPr sz="30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Quote</a:t>
            </a:r>
          </a:p>
          <a:p>
            <a:pPr lvl="0"/>
            <a:r>
              <a:rPr lang="en-GB" dirty="0"/>
              <a:t>Main Text </a:t>
            </a:r>
          </a:p>
        </p:txBody>
      </p:sp>
      <p:sp>
        <p:nvSpPr>
          <p:cNvPr id="11" name="Text Placeholder 8">
            <a:extLst>
              <a:ext uri="{FF2B5EF4-FFF2-40B4-BE49-F238E27FC236}">
                <a16:creationId xmlns:a16="http://schemas.microsoft.com/office/drawing/2014/main" id="{78AD37F1-2DD5-D148-9F32-2EB5E2C77888}"/>
              </a:ext>
            </a:extLst>
          </p:cNvPr>
          <p:cNvSpPr>
            <a:spLocks noGrp="1"/>
          </p:cNvSpPr>
          <p:nvPr>
            <p:ph type="body" sz="quarter" idx="16" hasCustomPrompt="1"/>
          </p:nvPr>
        </p:nvSpPr>
        <p:spPr>
          <a:xfrm>
            <a:off x="900548" y="5329685"/>
            <a:ext cx="6096000" cy="251535"/>
          </a:xfrm>
        </p:spPr>
        <p:txBody>
          <a:bodyPr lIns="720000" tIns="0" rIns="0" bIns="0">
            <a:normAutofit/>
          </a:bodyPr>
          <a:lstStyle>
            <a:lvl1pPr algn="l">
              <a:lnSpc>
                <a:spcPts val="1800"/>
              </a:lnSpc>
              <a:defRPr sz="1200" b="1"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Text – Name </a:t>
            </a:r>
          </a:p>
        </p:txBody>
      </p:sp>
      <p:sp>
        <p:nvSpPr>
          <p:cNvPr id="12" name="Text Placeholder 8">
            <a:extLst>
              <a:ext uri="{FF2B5EF4-FFF2-40B4-BE49-F238E27FC236}">
                <a16:creationId xmlns:a16="http://schemas.microsoft.com/office/drawing/2014/main" id="{DBD4F1DE-F6F0-6840-97AF-594E83AE6A63}"/>
              </a:ext>
            </a:extLst>
          </p:cNvPr>
          <p:cNvSpPr>
            <a:spLocks noGrp="1"/>
          </p:cNvSpPr>
          <p:nvPr>
            <p:ph type="body" sz="quarter" idx="17" hasCustomPrompt="1"/>
          </p:nvPr>
        </p:nvSpPr>
        <p:spPr>
          <a:xfrm>
            <a:off x="900548" y="5581220"/>
            <a:ext cx="6096000" cy="251535"/>
          </a:xfrm>
        </p:spPr>
        <p:txBody>
          <a:bodyPr lIns="720000" tIns="0" rIns="0" bIns="0">
            <a:normAutofit/>
          </a:bodyPr>
          <a:lstStyle>
            <a:lvl1pPr algn="l">
              <a:lnSpc>
                <a:spcPts val="1800"/>
              </a:lnSpc>
              <a:defRPr sz="1200" b="0"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Text – Position </a:t>
            </a:r>
          </a:p>
        </p:txBody>
      </p:sp>
      <p:pic>
        <p:nvPicPr>
          <p:cNvPr id="13" name="Picture 12">
            <a:extLst>
              <a:ext uri="{FF2B5EF4-FFF2-40B4-BE49-F238E27FC236}">
                <a16:creationId xmlns:a16="http://schemas.microsoft.com/office/drawing/2014/main" id="{8C72D1D2-5ECE-124D-ACDB-58CAAC118CFA}"/>
              </a:ext>
            </a:extLst>
          </p:cNvPr>
          <p:cNvPicPr>
            <a:picLocks noChangeAspect="1"/>
          </p:cNvPicPr>
          <p:nvPr userDrawn="1"/>
        </p:nvPicPr>
        <p:blipFill>
          <a:blip r:embed="rId3"/>
          <a:stretch>
            <a:fillRect/>
          </a:stretch>
        </p:blipFill>
        <p:spPr>
          <a:xfrm>
            <a:off x="1631504" y="960659"/>
            <a:ext cx="720080" cy="587434"/>
          </a:xfrm>
          <a:prstGeom prst="rect">
            <a:avLst/>
          </a:prstGeom>
        </p:spPr>
      </p:pic>
      <p:pic>
        <p:nvPicPr>
          <p:cNvPr id="9" name="Picture 8">
            <a:extLst>
              <a:ext uri="{FF2B5EF4-FFF2-40B4-BE49-F238E27FC236}">
                <a16:creationId xmlns:a16="http://schemas.microsoft.com/office/drawing/2014/main" id="{BDE320FF-11DE-1C42-B72F-8813FD4C53C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9696400" y="5921972"/>
            <a:ext cx="1944216" cy="486053"/>
          </a:xfrm>
          <a:prstGeom prst="rect">
            <a:avLst/>
          </a:prstGeom>
        </p:spPr>
      </p:pic>
    </p:spTree>
    <p:extLst>
      <p:ext uri="{BB962C8B-B14F-4D97-AF65-F5344CB8AC3E}">
        <p14:creationId xmlns:p14="http://schemas.microsoft.com/office/powerpoint/2010/main" val="2166844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Rounded Shape 3">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pic>
        <p:nvPicPr>
          <p:cNvPr id="10" name="Picture 9" descr="Shape&#10;&#10;Description automatically generated with medium confidence">
            <a:extLst>
              <a:ext uri="{FF2B5EF4-FFF2-40B4-BE49-F238E27FC236}">
                <a16:creationId xmlns:a16="http://schemas.microsoft.com/office/drawing/2014/main" id="{BE5A4EC6-252D-0540-8B15-740C0333ECC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96219" y="0"/>
            <a:ext cx="10208103" cy="6858000"/>
          </a:xfrm>
          <a:prstGeom prst="rect">
            <a:avLst/>
          </a:prstGeom>
        </p:spPr>
      </p:pic>
      <p:sp>
        <p:nvSpPr>
          <p:cNvPr id="9" name="Picture Placeholder 2">
            <a:extLst>
              <a:ext uri="{FF2B5EF4-FFF2-40B4-BE49-F238E27FC236}">
                <a16:creationId xmlns:a16="http://schemas.microsoft.com/office/drawing/2014/main" id="{EF52F44F-302D-C641-B7AD-49C916B3236A}"/>
              </a:ext>
            </a:extLst>
          </p:cNvPr>
          <p:cNvSpPr>
            <a:spLocks noGrp="1"/>
          </p:cNvSpPr>
          <p:nvPr>
            <p:ph type="pic" sz="quarter" idx="15" hasCustomPrompt="1"/>
          </p:nvPr>
        </p:nvSpPr>
        <p:spPr>
          <a:xfrm>
            <a:off x="5447928" y="681738"/>
            <a:ext cx="7414382" cy="7207731"/>
          </a:xfrm>
          <a:blipFill>
            <a:blip r:embed="rId4" cstate="email">
              <a:extLst>
                <a:ext uri="{28A0092B-C50C-407E-A947-70E740481C1C}">
                  <a14:useLocalDpi xmlns:a14="http://schemas.microsoft.com/office/drawing/2010/main"/>
                </a:ext>
              </a:extLst>
            </a:blip>
            <a:stretch>
              <a:fillRect/>
            </a:stretch>
          </a:blipFill>
        </p:spPr>
        <p:txBody>
          <a:bodyPr/>
          <a:lstStyle>
            <a:lvl1pPr algn="l">
              <a:defRPr>
                <a:solidFill>
                  <a:schemeClr val="bg1">
                    <a:alpha val="27000"/>
                  </a:schemeClr>
                </a:solidFill>
                <a:effectLst>
                  <a:reflection stA="0" endPos="65000" dist="50800" dir="5400000" sy="-100000" algn="bl" rotWithShape="0"/>
                </a:effectLst>
              </a:defRPr>
            </a:lvl1pPr>
          </a:lstStyle>
          <a:p>
            <a:r>
              <a:rPr lang="en-GB" dirty="0"/>
              <a:t>Click icon to add transparent PNG</a:t>
            </a:r>
            <a:endParaRPr lang="en-US" dirty="0"/>
          </a:p>
        </p:txBody>
      </p:sp>
    </p:spTree>
    <p:extLst>
      <p:ext uri="{BB962C8B-B14F-4D97-AF65-F5344CB8AC3E}">
        <p14:creationId xmlns:p14="http://schemas.microsoft.com/office/powerpoint/2010/main" val="17898285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_Rounded Shape with Person 1  (CUSTOMISABL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696400" y="5921972"/>
            <a:ext cx="1944212" cy="486053"/>
          </a:xfrm>
          <a:prstGeom prst="rect">
            <a:avLst/>
          </a:prstGeom>
        </p:spPr>
      </p:pic>
      <p:sp>
        <p:nvSpPr>
          <p:cNvPr id="10" name="Rounded Rectangle 9">
            <a:extLst>
              <a:ext uri="{FF2B5EF4-FFF2-40B4-BE49-F238E27FC236}">
                <a16:creationId xmlns:a16="http://schemas.microsoft.com/office/drawing/2014/main" id="{4C4EFA29-3E52-7743-9D55-B75BE5E1021E}"/>
              </a:ext>
            </a:extLst>
          </p:cNvPr>
          <p:cNvSpPr/>
          <p:nvPr userDrawn="1"/>
        </p:nvSpPr>
        <p:spPr>
          <a:xfrm>
            <a:off x="551388" y="476672"/>
            <a:ext cx="8208908" cy="5924128"/>
          </a:xfrm>
          <a:prstGeom prst="roundRect">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911424" y="1864602"/>
            <a:ext cx="7344816" cy="3148574"/>
          </a:xfrm>
        </p:spPr>
        <p:txBody>
          <a:bodyPr lIns="720000" tIns="0" rIns="0" bIns="0">
            <a:noAutofit/>
          </a:bodyPr>
          <a:lstStyle>
            <a:lvl1pPr algn="l">
              <a:lnSpc>
                <a:spcPct val="100000"/>
              </a:lnSpc>
              <a:defRPr sz="30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Quote</a:t>
            </a:r>
          </a:p>
          <a:p>
            <a:pPr lvl="0"/>
            <a:r>
              <a:rPr lang="en-GB" dirty="0"/>
              <a:t>Main Text </a:t>
            </a:r>
          </a:p>
        </p:txBody>
      </p:sp>
      <p:sp>
        <p:nvSpPr>
          <p:cNvPr id="11" name="Text Placeholder 8">
            <a:extLst>
              <a:ext uri="{FF2B5EF4-FFF2-40B4-BE49-F238E27FC236}">
                <a16:creationId xmlns:a16="http://schemas.microsoft.com/office/drawing/2014/main" id="{78AD37F1-2DD5-D148-9F32-2EB5E2C77888}"/>
              </a:ext>
            </a:extLst>
          </p:cNvPr>
          <p:cNvSpPr>
            <a:spLocks noGrp="1"/>
          </p:cNvSpPr>
          <p:nvPr>
            <p:ph type="body" sz="quarter" idx="16" hasCustomPrompt="1"/>
          </p:nvPr>
        </p:nvSpPr>
        <p:spPr>
          <a:xfrm>
            <a:off x="900548" y="5329685"/>
            <a:ext cx="6096000" cy="251535"/>
          </a:xfrm>
        </p:spPr>
        <p:txBody>
          <a:bodyPr lIns="720000" tIns="0" rIns="0" bIns="0">
            <a:normAutofit/>
          </a:bodyPr>
          <a:lstStyle>
            <a:lvl1pPr algn="l">
              <a:lnSpc>
                <a:spcPts val="1800"/>
              </a:lnSpc>
              <a:defRPr sz="1200" b="1"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Text – Name </a:t>
            </a:r>
          </a:p>
        </p:txBody>
      </p:sp>
      <p:sp>
        <p:nvSpPr>
          <p:cNvPr id="12" name="Text Placeholder 8">
            <a:extLst>
              <a:ext uri="{FF2B5EF4-FFF2-40B4-BE49-F238E27FC236}">
                <a16:creationId xmlns:a16="http://schemas.microsoft.com/office/drawing/2014/main" id="{DBD4F1DE-F6F0-6840-97AF-594E83AE6A63}"/>
              </a:ext>
            </a:extLst>
          </p:cNvPr>
          <p:cNvSpPr>
            <a:spLocks noGrp="1"/>
          </p:cNvSpPr>
          <p:nvPr>
            <p:ph type="body" sz="quarter" idx="17" hasCustomPrompt="1"/>
          </p:nvPr>
        </p:nvSpPr>
        <p:spPr>
          <a:xfrm>
            <a:off x="900548" y="5581220"/>
            <a:ext cx="6096000" cy="251535"/>
          </a:xfrm>
        </p:spPr>
        <p:txBody>
          <a:bodyPr lIns="720000" tIns="0" rIns="0" bIns="0">
            <a:normAutofit/>
          </a:bodyPr>
          <a:lstStyle>
            <a:lvl1pPr algn="l">
              <a:lnSpc>
                <a:spcPts val="1800"/>
              </a:lnSpc>
              <a:defRPr sz="1200" b="0"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Text – Position </a:t>
            </a:r>
          </a:p>
        </p:txBody>
      </p:sp>
      <p:pic>
        <p:nvPicPr>
          <p:cNvPr id="13" name="Picture 12">
            <a:extLst>
              <a:ext uri="{FF2B5EF4-FFF2-40B4-BE49-F238E27FC236}">
                <a16:creationId xmlns:a16="http://schemas.microsoft.com/office/drawing/2014/main" id="{8C72D1D2-5ECE-124D-ACDB-58CAAC118CFA}"/>
              </a:ext>
            </a:extLst>
          </p:cNvPr>
          <p:cNvPicPr>
            <a:picLocks noChangeAspect="1"/>
          </p:cNvPicPr>
          <p:nvPr userDrawn="1"/>
        </p:nvPicPr>
        <p:blipFill>
          <a:blip r:embed="rId3"/>
          <a:stretch>
            <a:fillRect/>
          </a:stretch>
        </p:blipFill>
        <p:spPr>
          <a:xfrm>
            <a:off x="1631504" y="960659"/>
            <a:ext cx="720080" cy="587434"/>
          </a:xfrm>
          <a:prstGeom prst="rect">
            <a:avLst/>
          </a:prstGeom>
        </p:spPr>
      </p:pic>
      <p:pic>
        <p:nvPicPr>
          <p:cNvPr id="9" name="Picture 8">
            <a:extLst>
              <a:ext uri="{FF2B5EF4-FFF2-40B4-BE49-F238E27FC236}">
                <a16:creationId xmlns:a16="http://schemas.microsoft.com/office/drawing/2014/main" id="{BDE320FF-11DE-1C42-B72F-8813FD4C53C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9696400" y="5921972"/>
            <a:ext cx="1944216" cy="486053"/>
          </a:xfrm>
          <a:prstGeom prst="rect">
            <a:avLst/>
          </a:prstGeom>
        </p:spPr>
      </p:pic>
    </p:spTree>
    <p:extLst>
      <p:ext uri="{BB962C8B-B14F-4D97-AF65-F5344CB8AC3E}">
        <p14:creationId xmlns:p14="http://schemas.microsoft.com/office/powerpoint/2010/main" val="13401846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7_Rounded Shape with Person 1  (CUSTOMISABL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696400" y="5921972"/>
            <a:ext cx="1944212" cy="486053"/>
          </a:xfrm>
          <a:prstGeom prst="rect">
            <a:avLst/>
          </a:prstGeom>
        </p:spPr>
      </p:pic>
      <p:sp>
        <p:nvSpPr>
          <p:cNvPr id="10" name="Rounded Rectangle 9">
            <a:extLst>
              <a:ext uri="{FF2B5EF4-FFF2-40B4-BE49-F238E27FC236}">
                <a16:creationId xmlns:a16="http://schemas.microsoft.com/office/drawing/2014/main" id="{4C4EFA29-3E52-7743-9D55-B75BE5E1021E}"/>
              </a:ext>
            </a:extLst>
          </p:cNvPr>
          <p:cNvSpPr/>
          <p:nvPr userDrawn="1"/>
        </p:nvSpPr>
        <p:spPr>
          <a:xfrm>
            <a:off x="551388" y="476672"/>
            <a:ext cx="8208908" cy="5924128"/>
          </a:xfrm>
          <a:prstGeom prst="roundRect">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911424" y="1864602"/>
            <a:ext cx="7344816" cy="3148574"/>
          </a:xfrm>
        </p:spPr>
        <p:txBody>
          <a:bodyPr lIns="720000" tIns="0" rIns="0" bIns="0">
            <a:noAutofit/>
          </a:bodyPr>
          <a:lstStyle>
            <a:lvl1pPr algn="l">
              <a:lnSpc>
                <a:spcPct val="100000"/>
              </a:lnSpc>
              <a:defRPr sz="30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Quote</a:t>
            </a:r>
          </a:p>
          <a:p>
            <a:pPr lvl="0"/>
            <a:r>
              <a:rPr lang="en-GB" dirty="0"/>
              <a:t>Main Text </a:t>
            </a:r>
          </a:p>
        </p:txBody>
      </p:sp>
      <p:sp>
        <p:nvSpPr>
          <p:cNvPr id="11" name="Text Placeholder 8">
            <a:extLst>
              <a:ext uri="{FF2B5EF4-FFF2-40B4-BE49-F238E27FC236}">
                <a16:creationId xmlns:a16="http://schemas.microsoft.com/office/drawing/2014/main" id="{78AD37F1-2DD5-D148-9F32-2EB5E2C77888}"/>
              </a:ext>
            </a:extLst>
          </p:cNvPr>
          <p:cNvSpPr>
            <a:spLocks noGrp="1"/>
          </p:cNvSpPr>
          <p:nvPr>
            <p:ph type="body" sz="quarter" idx="16" hasCustomPrompt="1"/>
          </p:nvPr>
        </p:nvSpPr>
        <p:spPr>
          <a:xfrm>
            <a:off x="900548" y="5329685"/>
            <a:ext cx="6096000" cy="251535"/>
          </a:xfrm>
        </p:spPr>
        <p:txBody>
          <a:bodyPr lIns="720000" tIns="0" rIns="0" bIns="0">
            <a:normAutofit/>
          </a:bodyPr>
          <a:lstStyle>
            <a:lvl1pPr algn="l">
              <a:lnSpc>
                <a:spcPts val="1800"/>
              </a:lnSpc>
              <a:defRPr sz="1200" b="1"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Text – Name </a:t>
            </a:r>
          </a:p>
        </p:txBody>
      </p:sp>
      <p:sp>
        <p:nvSpPr>
          <p:cNvPr id="12" name="Text Placeholder 8">
            <a:extLst>
              <a:ext uri="{FF2B5EF4-FFF2-40B4-BE49-F238E27FC236}">
                <a16:creationId xmlns:a16="http://schemas.microsoft.com/office/drawing/2014/main" id="{DBD4F1DE-F6F0-6840-97AF-594E83AE6A63}"/>
              </a:ext>
            </a:extLst>
          </p:cNvPr>
          <p:cNvSpPr>
            <a:spLocks noGrp="1"/>
          </p:cNvSpPr>
          <p:nvPr>
            <p:ph type="body" sz="quarter" idx="17" hasCustomPrompt="1"/>
          </p:nvPr>
        </p:nvSpPr>
        <p:spPr>
          <a:xfrm>
            <a:off x="900548" y="5581220"/>
            <a:ext cx="6096000" cy="251535"/>
          </a:xfrm>
        </p:spPr>
        <p:txBody>
          <a:bodyPr lIns="720000" tIns="0" rIns="0" bIns="0">
            <a:normAutofit/>
          </a:bodyPr>
          <a:lstStyle>
            <a:lvl1pPr algn="l">
              <a:lnSpc>
                <a:spcPts val="1800"/>
              </a:lnSpc>
              <a:defRPr sz="1200" b="0"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Text – Position </a:t>
            </a:r>
          </a:p>
        </p:txBody>
      </p:sp>
      <p:pic>
        <p:nvPicPr>
          <p:cNvPr id="13" name="Picture 12">
            <a:extLst>
              <a:ext uri="{FF2B5EF4-FFF2-40B4-BE49-F238E27FC236}">
                <a16:creationId xmlns:a16="http://schemas.microsoft.com/office/drawing/2014/main" id="{8C72D1D2-5ECE-124D-ACDB-58CAAC118CFA}"/>
              </a:ext>
            </a:extLst>
          </p:cNvPr>
          <p:cNvPicPr>
            <a:picLocks noChangeAspect="1"/>
          </p:cNvPicPr>
          <p:nvPr userDrawn="1"/>
        </p:nvPicPr>
        <p:blipFill>
          <a:blip r:embed="rId3"/>
          <a:stretch>
            <a:fillRect/>
          </a:stretch>
        </p:blipFill>
        <p:spPr>
          <a:xfrm>
            <a:off x="1631504" y="960659"/>
            <a:ext cx="720080" cy="587434"/>
          </a:xfrm>
          <a:prstGeom prst="rect">
            <a:avLst/>
          </a:prstGeom>
        </p:spPr>
      </p:pic>
      <p:pic>
        <p:nvPicPr>
          <p:cNvPr id="9" name="Picture 8">
            <a:extLst>
              <a:ext uri="{FF2B5EF4-FFF2-40B4-BE49-F238E27FC236}">
                <a16:creationId xmlns:a16="http://schemas.microsoft.com/office/drawing/2014/main" id="{BDE320FF-11DE-1C42-B72F-8813FD4C53C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9696400" y="5921972"/>
            <a:ext cx="1944216" cy="486053"/>
          </a:xfrm>
          <a:prstGeom prst="rect">
            <a:avLst/>
          </a:prstGeom>
        </p:spPr>
      </p:pic>
    </p:spTree>
    <p:extLst>
      <p:ext uri="{BB962C8B-B14F-4D97-AF65-F5344CB8AC3E}">
        <p14:creationId xmlns:p14="http://schemas.microsoft.com/office/powerpoint/2010/main" val="11283592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Pullouts - 1">
    <p:bg>
      <p:bgPr>
        <a:solidFill>
          <a:schemeClr val="bg1"/>
        </a:solidFill>
        <a:effectLst/>
      </p:bgPr>
    </p:bg>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7FBD6321-82FD-0B4C-B577-4CE48A7BD615}"/>
              </a:ext>
            </a:extLst>
          </p:cNvPr>
          <p:cNvSpPr>
            <a:spLocks noGrp="1"/>
          </p:cNvSpPr>
          <p:nvPr>
            <p:ph type="title"/>
          </p:nvPr>
        </p:nvSpPr>
        <p:spPr/>
        <p:txBody>
          <a:bodyPr/>
          <a:lstStyle/>
          <a:p>
            <a:r>
              <a:rPr lang="en-GB"/>
              <a:t>Click to edit Master title style</a:t>
            </a:r>
            <a:endParaRPr lang="en-US"/>
          </a:p>
        </p:txBody>
      </p:sp>
      <p:sp>
        <p:nvSpPr>
          <p:cNvPr id="27" name="Rounded Rectangle 26">
            <a:extLst>
              <a:ext uri="{FF2B5EF4-FFF2-40B4-BE49-F238E27FC236}">
                <a16:creationId xmlns:a16="http://schemas.microsoft.com/office/drawing/2014/main" id="{9F0685BF-FFED-B244-AA5A-11556A4301B4}"/>
              </a:ext>
            </a:extLst>
          </p:cNvPr>
          <p:cNvSpPr/>
          <p:nvPr userDrawn="1"/>
        </p:nvSpPr>
        <p:spPr>
          <a:xfrm>
            <a:off x="8225397" y="1736812"/>
            <a:ext cx="3445803" cy="3780420"/>
          </a:xfrm>
          <a:prstGeom prst="roundRect">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
            <a:extLst>
              <a:ext uri="{FF2B5EF4-FFF2-40B4-BE49-F238E27FC236}">
                <a16:creationId xmlns:a16="http://schemas.microsoft.com/office/drawing/2014/main" id="{B7AC374B-7053-8B4C-91D3-7B58007970ED}"/>
              </a:ext>
            </a:extLst>
          </p:cNvPr>
          <p:cNvSpPr>
            <a:spLocks noGrp="1"/>
          </p:cNvSpPr>
          <p:nvPr>
            <p:ph type="body" sz="quarter" idx="15"/>
          </p:nvPr>
        </p:nvSpPr>
        <p:spPr>
          <a:xfrm>
            <a:off x="8521614" y="2126330"/>
            <a:ext cx="2811670" cy="402570"/>
          </a:xfrm>
        </p:spPr>
        <p:txBody>
          <a:bodyPr lIns="0" rIns="0">
            <a:normAutofit/>
          </a:bodyPr>
          <a:lstStyle>
            <a:lvl1pPr algn="ctr">
              <a:defRPr sz="1700" b="1">
                <a:solidFill>
                  <a:srgbClr val="FFFFFF"/>
                </a:solidFill>
              </a:defRPr>
            </a:lvl1pPr>
          </a:lstStyle>
          <a:p>
            <a:pPr lvl="0"/>
            <a:r>
              <a:rPr lang="en-GB" dirty="0"/>
              <a:t>Click to edit Master text</a:t>
            </a:r>
          </a:p>
        </p:txBody>
      </p:sp>
      <p:sp>
        <p:nvSpPr>
          <p:cNvPr id="28" name="Text Placeholder 2">
            <a:extLst>
              <a:ext uri="{FF2B5EF4-FFF2-40B4-BE49-F238E27FC236}">
                <a16:creationId xmlns:a16="http://schemas.microsoft.com/office/drawing/2014/main" id="{489DF3FD-64C3-2740-9DAE-1B44FBB0BB25}"/>
              </a:ext>
            </a:extLst>
          </p:cNvPr>
          <p:cNvSpPr>
            <a:spLocks noGrp="1"/>
          </p:cNvSpPr>
          <p:nvPr>
            <p:ph type="body" sz="quarter" idx="16"/>
          </p:nvPr>
        </p:nvSpPr>
        <p:spPr>
          <a:xfrm>
            <a:off x="8521614" y="2670340"/>
            <a:ext cx="2811670" cy="2414844"/>
          </a:xfrm>
        </p:spPr>
        <p:txBody>
          <a:bodyPr lIns="0" rIns="0">
            <a:normAutofit/>
          </a:bodyPr>
          <a:lstStyle>
            <a:lvl1pPr algn="ctr">
              <a:defRPr sz="1700" b="0">
                <a:solidFill>
                  <a:srgbClr val="FFFFFF"/>
                </a:solidFill>
              </a:defRPr>
            </a:lvl1pPr>
          </a:lstStyle>
          <a:p>
            <a:pPr lvl="0"/>
            <a:r>
              <a:rPr lang="en-GB" dirty="0"/>
              <a:t>Click to edit Master text</a:t>
            </a:r>
          </a:p>
        </p:txBody>
      </p:sp>
      <p:sp>
        <p:nvSpPr>
          <p:cNvPr id="29" name="Rounded Rectangle 28">
            <a:extLst>
              <a:ext uri="{FF2B5EF4-FFF2-40B4-BE49-F238E27FC236}">
                <a16:creationId xmlns:a16="http://schemas.microsoft.com/office/drawing/2014/main" id="{C4E3A0AF-6390-D34C-AECB-DB2C985F03DE}"/>
              </a:ext>
            </a:extLst>
          </p:cNvPr>
          <p:cNvSpPr/>
          <p:nvPr userDrawn="1"/>
        </p:nvSpPr>
        <p:spPr>
          <a:xfrm>
            <a:off x="4371028" y="1736812"/>
            <a:ext cx="3445803" cy="3780420"/>
          </a:xfrm>
          <a:prstGeom prst="roundRect">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
            <a:extLst>
              <a:ext uri="{FF2B5EF4-FFF2-40B4-BE49-F238E27FC236}">
                <a16:creationId xmlns:a16="http://schemas.microsoft.com/office/drawing/2014/main" id="{2CA4559C-E17B-1A46-9124-007AAB213A0D}"/>
              </a:ext>
            </a:extLst>
          </p:cNvPr>
          <p:cNvSpPr>
            <a:spLocks noGrp="1"/>
          </p:cNvSpPr>
          <p:nvPr>
            <p:ph type="body" sz="quarter" idx="17"/>
          </p:nvPr>
        </p:nvSpPr>
        <p:spPr>
          <a:xfrm>
            <a:off x="4667245" y="2126330"/>
            <a:ext cx="2811670" cy="402570"/>
          </a:xfrm>
        </p:spPr>
        <p:txBody>
          <a:bodyPr lIns="0" rIns="0">
            <a:normAutofit/>
          </a:bodyPr>
          <a:lstStyle>
            <a:lvl1pPr algn="ctr">
              <a:defRPr sz="1700" b="1">
                <a:solidFill>
                  <a:srgbClr val="0E107A"/>
                </a:solidFill>
              </a:defRPr>
            </a:lvl1pPr>
          </a:lstStyle>
          <a:p>
            <a:pPr lvl="0"/>
            <a:r>
              <a:rPr lang="en-GB" dirty="0"/>
              <a:t>Click to edit Master text</a:t>
            </a:r>
          </a:p>
        </p:txBody>
      </p:sp>
      <p:sp>
        <p:nvSpPr>
          <p:cNvPr id="31" name="Text Placeholder 2">
            <a:extLst>
              <a:ext uri="{FF2B5EF4-FFF2-40B4-BE49-F238E27FC236}">
                <a16:creationId xmlns:a16="http://schemas.microsoft.com/office/drawing/2014/main" id="{43C56B30-2B56-774C-896C-6BFCFEDA2FFA}"/>
              </a:ext>
            </a:extLst>
          </p:cNvPr>
          <p:cNvSpPr>
            <a:spLocks noGrp="1"/>
          </p:cNvSpPr>
          <p:nvPr>
            <p:ph type="body" sz="quarter" idx="18"/>
          </p:nvPr>
        </p:nvSpPr>
        <p:spPr>
          <a:xfrm>
            <a:off x="4667245" y="2670340"/>
            <a:ext cx="2811670" cy="2414844"/>
          </a:xfrm>
        </p:spPr>
        <p:txBody>
          <a:bodyPr lIns="0" rIns="0">
            <a:normAutofit/>
          </a:bodyPr>
          <a:lstStyle>
            <a:lvl1pPr algn="ctr">
              <a:defRPr sz="1700" b="0">
                <a:solidFill>
                  <a:srgbClr val="0E107A"/>
                </a:solidFill>
              </a:defRPr>
            </a:lvl1pPr>
          </a:lstStyle>
          <a:p>
            <a:pPr lvl="0"/>
            <a:r>
              <a:rPr lang="en-GB" dirty="0"/>
              <a:t>Click to edit Master text</a:t>
            </a:r>
          </a:p>
        </p:txBody>
      </p:sp>
      <p:sp>
        <p:nvSpPr>
          <p:cNvPr id="32" name="Rounded Rectangle 31">
            <a:extLst>
              <a:ext uri="{FF2B5EF4-FFF2-40B4-BE49-F238E27FC236}">
                <a16:creationId xmlns:a16="http://schemas.microsoft.com/office/drawing/2014/main" id="{F3FA48C6-0438-7548-829B-E368AFB24483}"/>
              </a:ext>
            </a:extLst>
          </p:cNvPr>
          <p:cNvSpPr/>
          <p:nvPr userDrawn="1"/>
        </p:nvSpPr>
        <p:spPr>
          <a:xfrm>
            <a:off x="551383" y="1736812"/>
            <a:ext cx="3445803" cy="3780420"/>
          </a:xfrm>
          <a:prstGeom prst="round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
            <a:extLst>
              <a:ext uri="{FF2B5EF4-FFF2-40B4-BE49-F238E27FC236}">
                <a16:creationId xmlns:a16="http://schemas.microsoft.com/office/drawing/2014/main" id="{AD33F35C-6ADD-3249-A25B-D7AD4A994E48}"/>
              </a:ext>
            </a:extLst>
          </p:cNvPr>
          <p:cNvSpPr>
            <a:spLocks noGrp="1"/>
          </p:cNvSpPr>
          <p:nvPr>
            <p:ph type="body" sz="quarter" idx="19"/>
          </p:nvPr>
        </p:nvSpPr>
        <p:spPr>
          <a:xfrm>
            <a:off x="847600" y="2126330"/>
            <a:ext cx="2811670" cy="402570"/>
          </a:xfrm>
        </p:spPr>
        <p:txBody>
          <a:bodyPr lIns="0" rIns="0">
            <a:normAutofit/>
          </a:bodyPr>
          <a:lstStyle>
            <a:lvl1pPr algn="ctr">
              <a:defRPr sz="1700" b="1">
                <a:solidFill>
                  <a:srgbClr val="FFFFFF"/>
                </a:solidFill>
              </a:defRPr>
            </a:lvl1pPr>
          </a:lstStyle>
          <a:p>
            <a:pPr lvl="0"/>
            <a:r>
              <a:rPr lang="en-GB" dirty="0"/>
              <a:t>Click to edit Master text</a:t>
            </a:r>
          </a:p>
        </p:txBody>
      </p:sp>
      <p:sp>
        <p:nvSpPr>
          <p:cNvPr id="34" name="Text Placeholder 2">
            <a:extLst>
              <a:ext uri="{FF2B5EF4-FFF2-40B4-BE49-F238E27FC236}">
                <a16:creationId xmlns:a16="http://schemas.microsoft.com/office/drawing/2014/main" id="{9ADD44AE-D7A8-FF4D-9611-232CD731DA01}"/>
              </a:ext>
            </a:extLst>
          </p:cNvPr>
          <p:cNvSpPr>
            <a:spLocks noGrp="1"/>
          </p:cNvSpPr>
          <p:nvPr>
            <p:ph type="body" sz="quarter" idx="20"/>
          </p:nvPr>
        </p:nvSpPr>
        <p:spPr>
          <a:xfrm>
            <a:off x="847600" y="2670340"/>
            <a:ext cx="2811670" cy="2414844"/>
          </a:xfrm>
        </p:spPr>
        <p:txBody>
          <a:bodyPr lIns="0" rIns="0">
            <a:normAutofit/>
          </a:bodyPr>
          <a:lstStyle>
            <a:lvl1pPr algn="ctr">
              <a:defRPr sz="1700" b="0">
                <a:solidFill>
                  <a:srgbClr val="FFFFFF"/>
                </a:solidFill>
              </a:defRPr>
            </a:lvl1pPr>
          </a:lstStyle>
          <a:p>
            <a:pPr lvl="0"/>
            <a:r>
              <a:rPr lang="en-GB" dirty="0"/>
              <a:t>Click to edit Master text</a:t>
            </a:r>
          </a:p>
        </p:txBody>
      </p:sp>
      <p:sp>
        <p:nvSpPr>
          <p:cNvPr id="15" name="Footer Placeholder 2">
            <a:extLst>
              <a:ext uri="{FF2B5EF4-FFF2-40B4-BE49-F238E27FC236}">
                <a16:creationId xmlns:a16="http://schemas.microsoft.com/office/drawing/2014/main" id="{90F865D8-87A6-2E4A-867E-6718C0A2E406}"/>
              </a:ext>
            </a:extLst>
          </p:cNvPr>
          <p:cNvSpPr>
            <a:spLocks noGrp="1"/>
          </p:cNvSpPr>
          <p:nvPr>
            <p:ph type="ftr" sz="quarter" idx="10"/>
          </p:nvPr>
        </p:nvSpPr>
        <p:spPr>
          <a:xfrm>
            <a:off x="911424" y="6318000"/>
            <a:ext cx="1800200" cy="540000"/>
          </a:xfrm>
        </p:spPr>
        <p:txBody>
          <a:bodyPr/>
          <a:lstStyle>
            <a:lvl1pPr>
              <a:defRPr>
                <a:latin typeface="Mabry Pro" panose="020D0503040002040303" pitchFamily="34" charset="0"/>
              </a:defRPr>
            </a:lvl1pPr>
          </a:lstStyle>
          <a:p>
            <a:r>
              <a:rPr lang="en-GB" dirty="0"/>
              <a:t>© 2021 Sova Assessment</a:t>
            </a:r>
            <a:endParaRPr lang="en-US" dirty="0">
              <a:latin typeface="Mabry Pro" panose="020D0503040002040303" pitchFamily="34" charset="0"/>
            </a:endParaRPr>
          </a:p>
        </p:txBody>
      </p:sp>
      <p:sp>
        <p:nvSpPr>
          <p:cNvPr id="16" name="Slide Number Placeholder 6">
            <a:extLst>
              <a:ext uri="{FF2B5EF4-FFF2-40B4-BE49-F238E27FC236}">
                <a16:creationId xmlns:a16="http://schemas.microsoft.com/office/drawing/2014/main" id="{54837D11-A794-6E46-B707-C537869479AC}"/>
              </a:ext>
            </a:extLst>
          </p:cNvPr>
          <p:cNvSpPr>
            <a:spLocks noGrp="1"/>
          </p:cNvSpPr>
          <p:nvPr>
            <p:ph type="sldNum" sz="quarter" idx="11"/>
          </p:nvPr>
        </p:nvSpPr>
        <p:spPr>
          <a:xfrm>
            <a:off x="0" y="6318000"/>
            <a:ext cx="900000" cy="540000"/>
          </a:xfrm>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pic>
        <p:nvPicPr>
          <p:cNvPr id="18" name="Picture 17">
            <a:extLst>
              <a:ext uri="{FF2B5EF4-FFF2-40B4-BE49-F238E27FC236}">
                <a16:creationId xmlns:a16="http://schemas.microsoft.com/office/drawing/2014/main" id="{C581568A-0C83-BA49-8978-D56B67082B9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Tree>
    <p:extLst>
      <p:ext uri="{BB962C8B-B14F-4D97-AF65-F5344CB8AC3E}">
        <p14:creationId xmlns:p14="http://schemas.microsoft.com/office/powerpoint/2010/main" val="17633927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Pullouts - 1">
    <p:bg>
      <p:bgPr>
        <a:solidFill>
          <a:schemeClr val="bg1"/>
        </a:solidFill>
        <a:effectLst/>
      </p:bgPr>
    </p:bg>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7FBD6321-82FD-0B4C-B577-4CE48A7BD615}"/>
              </a:ext>
            </a:extLst>
          </p:cNvPr>
          <p:cNvSpPr>
            <a:spLocks noGrp="1"/>
          </p:cNvSpPr>
          <p:nvPr>
            <p:ph type="title"/>
          </p:nvPr>
        </p:nvSpPr>
        <p:spPr/>
        <p:txBody>
          <a:bodyPr/>
          <a:lstStyle/>
          <a:p>
            <a:r>
              <a:rPr lang="en-GB"/>
              <a:t>Click to edit Master title style</a:t>
            </a:r>
            <a:endParaRPr lang="en-US"/>
          </a:p>
        </p:txBody>
      </p:sp>
      <p:pic>
        <p:nvPicPr>
          <p:cNvPr id="3" name="Picture 2" descr="Shape, rectangle&#10;&#10;Description automatically generated">
            <a:extLst>
              <a:ext uri="{FF2B5EF4-FFF2-40B4-BE49-F238E27FC236}">
                <a16:creationId xmlns:a16="http://schemas.microsoft.com/office/drawing/2014/main" id="{F2007072-EA1B-8F44-A172-2D32BF13489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7368" y="1772816"/>
            <a:ext cx="3771999" cy="3672408"/>
          </a:xfrm>
          <a:prstGeom prst="rect">
            <a:avLst/>
          </a:prstGeom>
        </p:spPr>
      </p:pic>
      <p:pic>
        <p:nvPicPr>
          <p:cNvPr id="39" name="Picture 38" descr="Shape, rectangle&#10;&#10;Description automatically generated">
            <a:extLst>
              <a:ext uri="{FF2B5EF4-FFF2-40B4-BE49-F238E27FC236}">
                <a16:creationId xmlns:a16="http://schemas.microsoft.com/office/drawing/2014/main" id="{BEB3F2C0-BE48-2147-804D-DBD854D4346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23868" y="1772816"/>
            <a:ext cx="3771999" cy="3672408"/>
          </a:xfrm>
          <a:prstGeom prst="rect">
            <a:avLst/>
          </a:prstGeom>
        </p:spPr>
      </p:pic>
      <p:pic>
        <p:nvPicPr>
          <p:cNvPr id="40" name="Picture 39" descr="Shape, rectangle&#10;&#10;Description automatically generated">
            <a:extLst>
              <a:ext uri="{FF2B5EF4-FFF2-40B4-BE49-F238E27FC236}">
                <a16:creationId xmlns:a16="http://schemas.microsoft.com/office/drawing/2014/main" id="{12969B46-D9F2-914C-AAC0-E1FABC280E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12633" y="1772816"/>
            <a:ext cx="3771999" cy="3672408"/>
          </a:xfrm>
          <a:prstGeom prst="rect">
            <a:avLst/>
          </a:prstGeom>
        </p:spPr>
      </p:pic>
      <p:sp>
        <p:nvSpPr>
          <p:cNvPr id="41" name="Text Placeholder 2">
            <a:extLst>
              <a:ext uri="{FF2B5EF4-FFF2-40B4-BE49-F238E27FC236}">
                <a16:creationId xmlns:a16="http://schemas.microsoft.com/office/drawing/2014/main" id="{C91404D9-7A82-F24C-8551-15656B230657}"/>
              </a:ext>
            </a:extLst>
          </p:cNvPr>
          <p:cNvSpPr>
            <a:spLocks noGrp="1"/>
          </p:cNvSpPr>
          <p:nvPr>
            <p:ph type="body" sz="quarter" idx="17"/>
          </p:nvPr>
        </p:nvSpPr>
        <p:spPr>
          <a:xfrm>
            <a:off x="911424" y="2564904"/>
            <a:ext cx="2811670" cy="402570"/>
          </a:xfrm>
        </p:spPr>
        <p:txBody>
          <a:bodyPr lIns="0" rIns="0">
            <a:normAutofit/>
          </a:bodyPr>
          <a:lstStyle>
            <a:lvl1pPr algn="ctr">
              <a:defRPr sz="1700" b="1">
                <a:solidFill>
                  <a:srgbClr val="0E107A"/>
                </a:solidFill>
              </a:defRPr>
            </a:lvl1pPr>
          </a:lstStyle>
          <a:p>
            <a:pPr lvl="0"/>
            <a:r>
              <a:rPr lang="en-GB" dirty="0"/>
              <a:t>Click to edit Master text</a:t>
            </a:r>
          </a:p>
        </p:txBody>
      </p:sp>
      <p:sp>
        <p:nvSpPr>
          <p:cNvPr id="42" name="Text Placeholder 2">
            <a:extLst>
              <a:ext uri="{FF2B5EF4-FFF2-40B4-BE49-F238E27FC236}">
                <a16:creationId xmlns:a16="http://schemas.microsoft.com/office/drawing/2014/main" id="{B9D46B15-2D3B-B146-B1A5-9B8FDB9CD943}"/>
              </a:ext>
            </a:extLst>
          </p:cNvPr>
          <p:cNvSpPr>
            <a:spLocks noGrp="1"/>
          </p:cNvSpPr>
          <p:nvPr>
            <p:ph type="body" sz="quarter" idx="18"/>
          </p:nvPr>
        </p:nvSpPr>
        <p:spPr>
          <a:xfrm>
            <a:off x="911424" y="3108914"/>
            <a:ext cx="2811670" cy="1328198"/>
          </a:xfrm>
        </p:spPr>
        <p:txBody>
          <a:bodyPr lIns="0" rIns="0">
            <a:normAutofit/>
          </a:bodyPr>
          <a:lstStyle>
            <a:lvl1pPr algn="ctr">
              <a:defRPr sz="1700" b="0">
                <a:solidFill>
                  <a:srgbClr val="0E107A"/>
                </a:solidFill>
              </a:defRPr>
            </a:lvl1pPr>
          </a:lstStyle>
          <a:p>
            <a:pPr lvl="0"/>
            <a:r>
              <a:rPr lang="en-GB" dirty="0"/>
              <a:t>Click to edit Master text</a:t>
            </a:r>
          </a:p>
        </p:txBody>
      </p:sp>
      <p:sp>
        <p:nvSpPr>
          <p:cNvPr id="43" name="Text Placeholder 2">
            <a:extLst>
              <a:ext uri="{FF2B5EF4-FFF2-40B4-BE49-F238E27FC236}">
                <a16:creationId xmlns:a16="http://schemas.microsoft.com/office/drawing/2014/main" id="{50E86676-1D5B-1D4D-B366-55A41707EF5C}"/>
              </a:ext>
            </a:extLst>
          </p:cNvPr>
          <p:cNvSpPr>
            <a:spLocks noGrp="1"/>
          </p:cNvSpPr>
          <p:nvPr>
            <p:ph type="body" sz="quarter" idx="19"/>
          </p:nvPr>
        </p:nvSpPr>
        <p:spPr>
          <a:xfrm>
            <a:off x="4684771" y="2564904"/>
            <a:ext cx="2811670" cy="402570"/>
          </a:xfrm>
        </p:spPr>
        <p:txBody>
          <a:bodyPr lIns="0" rIns="0">
            <a:normAutofit/>
          </a:bodyPr>
          <a:lstStyle>
            <a:lvl1pPr algn="ctr">
              <a:defRPr sz="1700" b="1">
                <a:solidFill>
                  <a:srgbClr val="0E107A"/>
                </a:solidFill>
              </a:defRPr>
            </a:lvl1pPr>
          </a:lstStyle>
          <a:p>
            <a:pPr lvl="0"/>
            <a:r>
              <a:rPr lang="en-GB" dirty="0"/>
              <a:t>Click to edit Master text</a:t>
            </a:r>
          </a:p>
        </p:txBody>
      </p:sp>
      <p:sp>
        <p:nvSpPr>
          <p:cNvPr id="44" name="Text Placeholder 2">
            <a:extLst>
              <a:ext uri="{FF2B5EF4-FFF2-40B4-BE49-F238E27FC236}">
                <a16:creationId xmlns:a16="http://schemas.microsoft.com/office/drawing/2014/main" id="{A17CF7EE-2178-FA4A-85EC-EA95721B463C}"/>
              </a:ext>
            </a:extLst>
          </p:cNvPr>
          <p:cNvSpPr>
            <a:spLocks noGrp="1"/>
          </p:cNvSpPr>
          <p:nvPr>
            <p:ph type="body" sz="quarter" idx="20"/>
          </p:nvPr>
        </p:nvSpPr>
        <p:spPr>
          <a:xfrm>
            <a:off x="4684771" y="3108914"/>
            <a:ext cx="2811670" cy="1328198"/>
          </a:xfrm>
        </p:spPr>
        <p:txBody>
          <a:bodyPr lIns="0" rIns="0">
            <a:normAutofit/>
          </a:bodyPr>
          <a:lstStyle>
            <a:lvl1pPr algn="ctr">
              <a:defRPr sz="1700" b="0">
                <a:solidFill>
                  <a:srgbClr val="0E107A"/>
                </a:solidFill>
              </a:defRPr>
            </a:lvl1pPr>
          </a:lstStyle>
          <a:p>
            <a:pPr lvl="0"/>
            <a:r>
              <a:rPr lang="en-GB" dirty="0"/>
              <a:t>Click to edit Master text</a:t>
            </a:r>
          </a:p>
        </p:txBody>
      </p:sp>
      <p:sp>
        <p:nvSpPr>
          <p:cNvPr id="45" name="Text Placeholder 2">
            <a:extLst>
              <a:ext uri="{FF2B5EF4-FFF2-40B4-BE49-F238E27FC236}">
                <a16:creationId xmlns:a16="http://schemas.microsoft.com/office/drawing/2014/main" id="{2E610FB0-731B-304E-BD61-58F9B9ACCAE0}"/>
              </a:ext>
            </a:extLst>
          </p:cNvPr>
          <p:cNvSpPr>
            <a:spLocks noGrp="1"/>
          </p:cNvSpPr>
          <p:nvPr>
            <p:ph type="body" sz="quarter" idx="21"/>
          </p:nvPr>
        </p:nvSpPr>
        <p:spPr>
          <a:xfrm>
            <a:off x="8481267" y="2564904"/>
            <a:ext cx="2811670" cy="402570"/>
          </a:xfrm>
        </p:spPr>
        <p:txBody>
          <a:bodyPr lIns="0" rIns="0">
            <a:normAutofit/>
          </a:bodyPr>
          <a:lstStyle>
            <a:lvl1pPr algn="ctr">
              <a:defRPr sz="1700" b="1">
                <a:solidFill>
                  <a:srgbClr val="0E107A"/>
                </a:solidFill>
              </a:defRPr>
            </a:lvl1pPr>
          </a:lstStyle>
          <a:p>
            <a:pPr lvl="0"/>
            <a:r>
              <a:rPr lang="en-GB" dirty="0"/>
              <a:t>Click to edit Master text</a:t>
            </a:r>
          </a:p>
        </p:txBody>
      </p:sp>
      <p:sp>
        <p:nvSpPr>
          <p:cNvPr id="46" name="Text Placeholder 2">
            <a:extLst>
              <a:ext uri="{FF2B5EF4-FFF2-40B4-BE49-F238E27FC236}">
                <a16:creationId xmlns:a16="http://schemas.microsoft.com/office/drawing/2014/main" id="{A0610A5C-41DD-A840-B780-51043FCAC0CF}"/>
              </a:ext>
            </a:extLst>
          </p:cNvPr>
          <p:cNvSpPr>
            <a:spLocks noGrp="1"/>
          </p:cNvSpPr>
          <p:nvPr>
            <p:ph type="body" sz="quarter" idx="22"/>
          </p:nvPr>
        </p:nvSpPr>
        <p:spPr>
          <a:xfrm>
            <a:off x="8481267" y="3108914"/>
            <a:ext cx="2811670" cy="1328198"/>
          </a:xfrm>
        </p:spPr>
        <p:txBody>
          <a:bodyPr lIns="0" rIns="0">
            <a:normAutofit/>
          </a:bodyPr>
          <a:lstStyle>
            <a:lvl1pPr algn="ctr">
              <a:defRPr sz="1700" b="0">
                <a:solidFill>
                  <a:srgbClr val="0E107A"/>
                </a:solidFill>
              </a:defRPr>
            </a:lvl1pPr>
          </a:lstStyle>
          <a:p>
            <a:pPr lvl="0"/>
            <a:r>
              <a:rPr lang="en-GB" dirty="0"/>
              <a:t>Click to edit Master text</a:t>
            </a:r>
          </a:p>
        </p:txBody>
      </p:sp>
      <p:sp>
        <p:nvSpPr>
          <p:cNvPr id="47" name="Footer Placeholder 2">
            <a:extLst>
              <a:ext uri="{FF2B5EF4-FFF2-40B4-BE49-F238E27FC236}">
                <a16:creationId xmlns:a16="http://schemas.microsoft.com/office/drawing/2014/main" id="{8FD94B6B-4F61-7F49-AA57-0F2F22344766}"/>
              </a:ext>
            </a:extLst>
          </p:cNvPr>
          <p:cNvSpPr>
            <a:spLocks noGrp="1"/>
          </p:cNvSpPr>
          <p:nvPr>
            <p:ph type="ftr" sz="quarter" idx="10"/>
          </p:nvPr>
        </p:nvSpPr>
        <p:spPr>
          <a:xfrm>
            <a:off x="911424" y="6318000"/>
            <a:ext cx="1800200" cy="540000"/>
          </a:xfrm>
        </p:spPr>
        <p:txBody>
          <a:bodyPr/>
          <a:lstStyle>
            <a:lvl1pPr>
              <a:defRPr>
                <a:latin typeface="Mabry Pro" panose="020D0503040002040303" pitchFamily="34" charset="0"/>
              </a:defRPr>
            </a:lvl1pPr>
          </a:lstStyle>
          <a:p>
            <a:r>
              <a:rPr lang="en-GB" dirty="0"/>
              <a:t>© 2021 Sova Assessment</a:t>
            </a:r>
            <a:endParaRPr lang="en-US" dirty="0">
              <a:latin typeface="Mabry Pro" panose="020D0503040002040303" pitchFamily="34" charset="0"/>
            </a:endParaRPr>
          </a:p>
        </p:txBody>
      </p:sp>
      <p:sp>
        <p:nvSpPr>
          <p:cNvPr id="48" name="Slide Number Placeholder 6">
            <a:extLst>
              <a:ext uri="{FF2B5EF4-FFF2-40B4-BE49-F238E27FC236}">
                <a16:creationId xmlns:a16="http://schemas.microsoft.com/office/drawing/2014/main" id="{A3A2EC1B-6154-0D46-A09D-26AA2792A3D8}"/>
              </a:ext>
            </a:extLst>
          </p:cNvPr>
          <p:cNvSpPr>
            <a:spLocks noGrp="1"/>
          </p:cNvSpPr>
          <p:nvPr>
            <p:ph type="sldNum" sz="quarter" idx="11"/>
          </p:nvPr>
        </p:nvSpPr>
        <p:spPr>
          <a:xfrm>
            <a:off x="0" y="6318000"/>
            <a:ext cx="900000" cy="540000"/>
          </a:xfrm>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pic>
        <p:nvPicPr>
          <p:cNvPr id="50" name="Picture 49">
            <a:extLst>
              <a:ext uri="{FF2B5EF4-FFF2-40B4-BE49-F238E27FC236}">
                <a16:creationId xmlns:a16="http://schemas.microsoft.com/office/drawing/2014/main" id="{2EA51437-C384-1747-830B-51C60FEDF92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Tree>
    <p:extLst>
      <p:ext uri="{BB962C8B-B14F-4D97-AF65-F5344CB8AC3E}">
        <p14:creationId xmlns:p14="http://schemas.microsoft.com/office/powerpoint/2010/main" val="19590350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Standard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dirty="0"/>
              <a:t>© 2021 Sova Assessment</a:t>
            </a:r>
            <a:endParaRPr lang="en-US" dirty="0">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sp>
        <p:nvSpPr>
          <p:cNvPr id="10" name="Title 9">
            <a:extLst>
              <a:ext uri="{FF2B5EF4-FFF2-40B4-BE49-F238E27FC236}">
                <a16:creationId xmlns:a16="http://schemas.microsoft.com/office/drawing/2014/main" id="{C4BE80CC-17EF-B84D-B407-1D5988F81FE7}"/>
              </a:ext>
            </a:extLst>
          </p:cNvPr>
          <p:cNvSpPr>
            <a:spLocks noGrp="1"/>
          </p:cNvSpPr>
          <p:nvPr>
            <p:ph type="title"/>
          </p:nvPr>
        </p:nvSpPr>
        <p:spPr/>
        <p:txBody>
          <a:bodyPr/>
          <a:lstStyle/>
          <a:p>
            <a:r>
              <a:rPr lang="en-GB"/>
              <a:t>Click to edit Master title style</a:t>
            </a:r>
            <a:endParaRPr lang="en-US" dirty="0"/>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pic>
        <p:nvPicPr>
          <p:cNvPr id="4" name="Picture 3" descr="Icon&#10;&#10;Description automatically generated">
            <a:extLst>
              <a:ext uri="{FF2B5EF4-FFF2-40B4-BE49-F238E27FC236}">
                <a16:creationId xmlns:a16="http://schemas.microsoft.com/office/drawing/2014/main" id="{7E32F8DA-1C0A-9249-94F9-A34FBC4997C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69654" y="835744"/>
            <a:ext cx="9105900" cy="5257552"/>
          </a:xfrm>
          <a:prstGeom prst="rect">
            <a:avLst/>
          </a:prstGeom>
        </p:spPr>
      </p:pic>
      <p:sp>
        <p:nvSpPr>
          <p:cNvPr id="14" name="Text Placeholder 2">
            <a:extLst>
              <a:ext uri="{FF2B5EF4-FFF2-40B4-BE49-F238E27FC236}">
                <a16:creationId xmlns:a16="http://schemas.microsoft.com/office/drawing/2014/main" id="{AB793E70-96C2-624E-BD1E-5820D285AC6D}"/>
              </a:ext>
            </a:extLst>
          </p:cNvPr>
          <p:cNvSpPr>
            <a:spLocks noGrp="1"/>
          </p:cNvSpPr>
          <p:nvPr>
            <p:ph type="body" sz="quarter" idx="17"/>
          </p:nvPr>
        </p:nvSpPr>
        <p:spPr>
          <a:xfrm>
            <a:off x="911424" y="3068960"/>
            <a:ext cx="1720365" cy="540000"/>
          </a:xfrm>
        </p:spPr>
        <p:txBody>
          <a:bodyPr lIns="0" rIns="0">
            <a:normAutofit/>
          </a:bodyPr>
          <a:lstStyle>
            <a:lvl1pPr algn="ctr">
              <a:defRPr sz="1700" b="1">
                <a:solidFill>
                  <a:srgbClr val="447FFB"/>
                </a:solidFill>
              </a:defRPr>
            </a:lvl1pPr>
          </a:lstStyle>
          <a:p>
            <a:pPr lvl="0"/>
            <a:r>
              <a:rPr lang="en-GB" dirty="0"/>
              <a:t>Click to edit Master text</a:t>
            </a:r>
          </a:p>
        </p:txBody>
      </p:sp>
      <p:sp>
        <p:nvSpPr>
          <p:cNvPr id="16" name="Text Placeholder 2">
            <a:extLst>
              <a:ext uri="{FF2B5EF4-FFF2-40B4-BE49-F238E27FC236}">
                <a16:creationId xmlns:a16="http://schemas.microsoft.com/office/drawing/2014/main" id="{650C4845-DE30-764F-B113-9319006C48BC}"/>
              </a:ext>
            </a:extLst>
          </p:cNvPr>
          <p:cNvSpPr>
            <a:spLocks noGrp="1"/>
          </p:cNvSpPr>
          <p:nvPr>
            <p:ph type="body" sz="quarter" idx="18"/>
          </p:nvPr>
        </p:nvSpPr>
        <p:spPr>
          <a:xfrm>
            <a:off x="2647443" y="2196304"/>
            <a:ext cx="1720365" cy="540000"/>
          </a:xfrm>
        </p:spPr>
        <p:txBody>
          <a:bodyPr lIns="0" rIns="0">
            <a:normAutofit/>
          </a:bodyPr>
          <a:lstStyle>
            <a:lvl1pPr algn="ctr">
              <a:defRPr sz="1700" b="1">
                <a:solidFill>
                  <a:srgbClr val="447FFB"/>
                </a:solidFill>
              </a:defRPr>
            </a:lvl1pPr>
          </a:lstStyle>
          <a:p>
            <a:pPr lvl="0"/>
            <a:r>
              <a:rPr lang="en-GB" dirty="0"/>
              <a:t>Click to edit Master text</a:t>
            </a:r>
          </a:p>
        </p:txBody>
      </p:sp>
      <p:sp>
        <p:nvSpPr>
          <p:cNvPr id="17" name="Text Placeholder 2">
            <a:extLst>
              <a:ext uri="{FF2B5EF4-FFF2-40B4-BE49-F238E27FC236}">
                <a16:creationId xmlns:a16="http://schemas.microsoft.com/office/drawing/2014/main" id="{BD024598-23F3-0149-858B-1743716F419A}"/>
              </a:ext>
            </a:extLst>
          </p:cNvPr>
          <p:cNvSpPr>
            <a:spLocks noGrp="1"/>
          </p:cNvSpPr>
          <p:nvPr>
            <p:ph type="body" sz="quarter" idx="19"/>
          </p:nvPr>
        </p:nvSpPr>
        <p:spPr>
          <a:xfrm>
            <a:off x="4295800" y="3245220"/>
            <a:ext cx="1720365" cy="540000"/>
          </a:xfrm>
        </p:spPr>
        <p:txBody>
          <a:bodyPr lIns="0" rIns="0">
            <a:normAutofit/>
          </a:bodyPr>
          <a:lstStyle>
            <a:lvl1pPr algn="ctr">
              <a:defRPr sz="1700" b="1">
                <a:solidFill>
                  <a:srgbClr val="447FFB"/>
                </a:solidFill>
              </a:defRPr>
            </a:lvl1pPr>
          </a:lstStyle>
          <a:p>
            <a:pPr lvl="0"/>
            <a:r>
              <a:rPr lang="en-GB" dirty="0"/>
              <a:t>Click to edit Master text</a:t>
            </a:r>
          </a:p>
        </p:txBody>
      </p:sp>
      <p:sp>
        <p:nvSpPr>
          <p:cNvPr id="18" name="Text Placeholder 2">
            <a:extLst>
              <a:ext uri="{FF2B5EF4-FFF2-40B4-BE49-F238E27FC236}">
                <a16:creationId xmlns:a16="http://schemas.microsoft.com/office/drawing/2014/main" id="{457CF347-30D6-7E4E-8F27-78863E622BFC}"/>
              </a:ext>
            </a:extLst>
          </p:cNvPr>
          <p:cNvSpPr>
            <a:spLocks noGrp="1"/>
          </p:cNvSpPr>
          <p:nvPr>
            <p:ph type="body" sz="quarter" idx="20"/>
          </p:nvPr>
        </p:nvSpPr>
        <p:spPr>
          <a:xfrm>
            <a:off x="5671779" y="4511735"/>
            <a:ext cx="1720365" cy="540000"/>
          </a:xfrm>
        </p:spPr>
        <p:txBody>
          <a:bodyPr lIns="0" rIns="0">
            <a:normAutofit/>
          </a:bodyPr>
          <a:lstStyle>
            <a:lvl1pPr algn="ctr">
              <a:defRPr sz="1700" b="1">
                <a:solidFill>
                  <a:srgbClr val="447FFB"/>
                </a:solidFill>
              </a:defRPr>
            </a:lvl1pPr>
          </a:lstStyle>
          <a:p>
            <a:pPr lvl="0"/>
            <a:r>
              <a:rPr lang="en-GB" dirty="0"/>
              <a:t>Click to edit Master text</a:t>
            </a:r>
          </a:p>
        </p:txBody>
      </p:sp>
      <p:sp>
        <p:nvSpPr>
          <p:cNvPr id="19" name="Text Placeholder 2">
            <a:extLst>
              <a:ext uri="{FF2B5EF4-FFF2-40B4-BE49-F238E27FC236}">
                <a16:creationId xmlns:a16="http://schemas.microsoft.com/office/drawing/2014/main" id="{278B3CAD-962B-EA41-9268-449E2EE419EC}"/>
              </a:ext>
            </a:extLst>
          </p:cNvPr>
          <p:cNvSpPr>
            <a:spLocks noGrp="1"/>
          </p:cNvSpPr>
          <p:nvPr>
            <p:ph type="body" sz="quarter" idx="21"/>
          </p:nvPr>
        </p:nvSpPr>
        <p:spPr>
          <a:xfrm>
            <a:off x="7176120" y="3356992"/>
            <a:ext cx="1720365" cy="540000"/>
          </a:xfrm>
        </p:spPr>
        <p:txBody>
          <a:bodyPr lIns="0" rIns="0">
            <a:normAutofit/>
          </a:bodyPr>
          <a:lstStyle>
            <a:lvl1pPr algn="ctr">
              <a:defRPr sz="1700" b="1">
                <a:solidFill>
                  <a:srgbClr val="447FFB"/>
                </a:solidFill>
              </a:defRPr>
            </a:lvl1pPr>
          </a:lstStyle>
          <a:p>
            <a:pPr lvl="0"/>
            <a:r>
              <a:rPr lang="en-GB" dirty="0"/>
              <a:t>Click to edit Master text</a:t>
            </a:r>
          </a:p>
        </p:txBody>
      </p:sp>
    </p:spTree>
    <p:extLst>
      <p:ext uri="{BB962C8B-B14F-4D97-AF65-F5344CB8AC3E}">
        <p14:creationId xmlns:p14="http://schemas.microsoft.com/office/powerpoint/2010/main" val="40098584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_Standard content">
    <p:spTree>
      <p:nvGrpSpPr>
        <p:cNvPr id="1" name=""/>
        <p:cNvGrpSpPr/>
        <p:nvPr/>
      </p:nvGrpSpPr>
      <p:grpSpPr>
        <a:xfrm>
          <a:off x="0" y="0"/>
          <a:ext cx="0" cy="0"/>
          <a:chOff x="0" y="0"/>
          <a:chExt cx="0" cy="0"/>
        </a:xfrm>
      </p:grpSpPr>
      <p:pic>
        <p:nvPicPr>
          <p:cNvPr id="5" name="Picture 4" descr="Shape, icon, circle&#10;&#10;Description automatically generated">
            <a:extLst>
              <a:ext uri="{FF2B5EF4-FFF2-40B4-BE49-F238E27FC236}">
                <a16:creationId xmlns:a16="http://schemas.microsoft.com/office/drawing/2014/main" id="{5F765A61-7ED0-6D47-8317-E39B0E49BB8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232361"/>
            <a:ext cx="4789116" cy="4753198"/>
          </a:xfrm>
          <a:prstGeom prst="rect">
            <a:avLst/>
          </a:prstGeom>
        </p:spPr>
      </p:pic>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dirty="0"/>
              <a:t>© 2021 Sova Assessment</a:t>
            </a:r>
            <a:endParaRPr lang="en-US" dirty="0">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sp>
        <p:nvSpPr>
          <p:cNvPr id="10" name="Title 9">
            <a:extLst>
              <a:ext uri="{FF2B5EF4-FFF2-40B4-BE49-F238E27FC236}">
                <a16:creationId xmlns:a16="http://schemas.microsoft.com/office/drawing/2014/main" id="{C4BE80CC-17EF-B84D-B407-1D5988F81FE7}"/>
              </a:ext>
            </a:extLst>
          </p:cNvPr>
          <p:cNvSpPr>
            <a:spLocks noGrp="1"/>
          </p:cNvSpPr>
          <p:nvPr>
            <p:ph type="title"/>
          </p:nvPr>
        </p:nvSpPr>
        <p:spPr/>
        <p:txBody>
          <a:bodyPr/>
          <a:lstStyle/>
          <a:p>
            <a:r>
              <a:rPr lang="en-GB"/>
              <a:t>Click to edit Master title style</a:t>
            </a:r>
            <a:endParaRPr lang="en-US" dirty="0"/>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
        <p:nvSpPr>
          <p:cNvPr id="14" name="Text Placeholder 2">
            <a:extLst>
              <a:ext uri="{FF2B5EF4-FFF2-40B4-BE49-F238E27FC236}">
                <a16:creationId xmlns:a16="http://schemas.microsoft.com/office/drawing/2014/main" id="{AB793E70-96C2-624E-BD1E-5820D285AC6D}"/>
              </a:ext>
            </a:extLst>
          </p:cNvPr>
          <p:cNvSpPr>
            <a:spLocks noGrp="1"/>
          </p:cNvSpPr>
          <p:nvPr>
            <p:ph type="body" sz="quarter" idx="17"/>
          </p:nvPr>
        </p:nvSpPr>
        <p:spPr>
          <a:xfrm>
            <a:off x="900000" y="3201958"/>
            <a:ext cx="2768395" cy="814004"/>
          </a:xfrm>
        </p:spPr>
        <p:txBody>
          <a:bodyPr lIns="0" rIns="0">
            <a:normAutofit/>
          </a:bodyPr>
          <a:lstStyle>
            <a:lvl1pPr algn="ctr">
              <a:defRPr sz="1700" b="1">
                <a:solidFill>
                  <a:srgbClr val="447FFB"/>
                </a:solidFill>
              </a:defRPr>
            </a:lvl1pPr>
          </a:lstStyle>
          <a:p>
            <a:pPr lvl="0"/>
            <a:r>
              <a:rPr lang="en-GB" dirty="0"/>
              <a:t>Click to edit </a:t>
            </a:r>
          </a:p>
          <a:p>
            <a:pPr lvl="0"/>
            <a:r>
              <a:rPr lang="en-GB" dirty="0"/>
              <a:t>Master text</a:t>
            </a:r>
          </a:p>
        </p:txBody>
      </p:sp>
      <p:pic>
        <p:nvPicPr>
          <p:cNvPr id="21" name="Picture 20" descr="Shape, icon, circle&#10;&#10;Description automatically generated">
            <a:extLst>
              <a:ext uri="{FF2B5EF4-FFF2-40B4-BE49-F238E27FC236}">
                <a16:creationId xmlns:a16="http://schemas.microsoft.com/office/drawing/2014/main" id="{7F72FF73-5412-B84B-81B6-2E4827F3F26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2963068" y="1232361"/>
            <a:ext cx="4789116" cy="4753198"/>
          </a:xfrm>
          <a:prstGeom prst="rect">
            <a:avLst/>
          </a:prstGeom>
        </p:spPr>
      </p:pic>
      <p:sp>
        <p:nvSpPr>
          <p:cNvPr id="22" name="Text Placeholder 2">
            <a:extLst>
              <a:ext uri="{FF2B5EF4-FFF2-40B4-BE49-F238E27FC236}">
                <a16:creationId xmlns:a16="http://schemas.microsoft.com/office/drawing/2014/main" id="{BD21EC1C-D0F7-C443-A96F-2AC4D58F3B06}"/>
              </a:ext>
            </a:extLst>
          </p:cNvPr>
          <p:cNvSpPr>
            <a:spLocks noGrp="1"/>
          </p:cNvSpPr>
          <p:nvPr>
            <p:ph type="body" sz="quarter" idx="18"/>
          </p:nvPr>
        </p:nvSpPr>
        <p:spPr>
          <a:xfrm>
            <a:off x="4059889" y="3201958"/>
            <a:ext cx="2768395" cy="814004"/>
          </a:xfrm>
        </p:spPr>
        <p:txBody>
          <a:bodyPr lIns="0" rIns="0">
            <a:normAutofit/>
          </a:bodyPr>
          <a:lstStyle>
            <a:lvl1pPr algn="ctr">
              <a:defRPr sz="1700" b="1">
                <a:solidFill>
                  <a:srgbClr val="447FFB"/>
                </a:solidFill>
              </a:defRPr>
            </a:lvl1pPr>
          </a:lstStyle>
          <a:p>
            <a:pPr lvl="0"/>
            <a:r>
              <a:rPr lang="en-GB" dirty="0"/>
              <a:t>Click to edit </a:t>
            </a:r>
          </a:p>
          <a:p>
            <a:pPr lvl="0"/>
            <a:r>
              <a:rPr lang="en-GB" dirty="0"/>
              <a:t>Master text</a:t>
            </a:r>
          </a:p>
        </p:txBody>
      </p:sp>
      <p:pic>
        <p:nvPicPr>
          <p:cNvPr id="23" name="Picture 22" descr="Shape, icon, circle&#10;&#10;Description automatically generated">
            <a:extLst>
              <a:ext uri="{FF2B5EF4-FFF2-40B4-BE49-F238E27FC236}">
                <a16:creationId xmlns:a16="http://schemas.microsoft.com/office/drawing/2014/main" id="{3ACA8EE4-867C-7845-A134-ACF7A0AF89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2024" y="1232361"/>
            <a:ext cx="4789116" cy="4753198"/>
          </a:xfrm>
          <a:prstGeom prst="rect">
            <a:avLst/>
          </a:prstGeom>
        </p:spPr>
      </p:pic>
      <p:sp>
        <p:nvSpPr>
          <p:cNvPr id="24" name="Text Placeholder 2">
            <a:extLst>
              <a:ext uri="{FF2B5EF4-FFF2-40B4-BE49-F238E27FC236}">
                <a16:creationId xmlns:a16="http://schemas.microsoft.com/office/drawing/2014/main" id="{23952314-6878-4C46-963D-D78CB4FDD050}"/>
              </a:ext>
            </a:extLst>
          </p:cNvPr>
          <p:cNvSpPr>
            <a:spLocks noGrp="1"/>
          </p:cNvSpPr>
          <p:nvPr>
            <p:ph type="body" sz="quarter" idx="19"/>
          </p:nvPr>
        </p:nvSpPr>
        <p:spPr>
          <a:xfrm>
            <a:off x="7212024" y="3201958"/>
            <a:ext cx="2768395" cy="814004"/>
          </a:xfrm>
        </p:spPr>
        <p:txBody>
          <a:bodyPr lIns="0" rIns="0">
            <a:normAutofit/>
          </a:bodyPr>
          <a:lstStyle>
            <a:lvl1pPr algn="ctr">
              <a:defRPr sz="1700" b="1">
                <a:solidFill>
                  <a:srgbClr val="447FFB"/>
                </a:solidFill>
              </a:defRPr>
            </a:lvl1pPr>
          </a:lstStyle>
          <a:p>
            <a:pPr lvl="0"/>
            <a:r>
              <a:rPr lang="en-GB" dirty="0"/>
              <a:t>Click to edit </a:t>
            </a:r>
          </a:p>
          <a:p>
            <a:pPr lvl="0"/>
            <a:r>
              <a:rPr lang="en-GB" dirty="0"/>
              <a:t>Master text</a:t>
            </a:r>
          </a:p>
        </p:txBody>
      </p:sp>
    </p:spTree>
    <p:extLst>
      <p:ext uri="{BB962C8B-B14F-4D97-AF65-F5344CB8AC3E}">
        <p14:creationId xmlns:p14="http://schemas.microsoft.com/office/powerpoint/2010/main" val="21570795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6_Standard content">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91E9E6A1-6B9A-7C4C-99B9-FA6EF76CD28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34109"/>
          <a:stretch/>
        </p:blipFill>
        <p:spPr>
          <a:xfrm>
            <a:off x="1394682" y="712440"/>
            <a:ext cx="10208103" cy="9197279"/>
          </a:xfrm>
          <a:prstGeom prst="rect">
            <a:avLst/>
          </a:prstGeom>
        </p:spPr>
      </p:pic>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dirty="0"/>
              <a:t>© 2021 Sova Assessment</a:t>
            </a:r>
            <a:endParaRPr lang="en-US" dirty="0">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000"/>
          </a:xfrm>
        </p:spPr>
        <p:txBody>
          <a:bodyPr tIns="0" rIns="1440000" bIns="0"/>
          <a:lstStyle/>
          <a:p>
            <a:pPr lvl="0"/>
            <a:r>
              <a:rPr lang="en-GB" dirty="0"/>
              <a:t>Click to edit Master text styles</a:t>
            </a:r>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
        <p:nvSpPr>
          <p:cNvPr id="13" name="Title 20">
            <a:extLst>
              <a:ext uri="{FF2B5EF4-FFF2-40B4-BE49-F238E27FC236}">
                <a16:creationId xmlns:a16="http://schemas.microsoft.com/office/drawing/2014/main" id="{E1FDB19F-5014-8240-8C08-469D66A29D3D}"/>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30456275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3_Standar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8248563-2205-054A-ADE6-71936439331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1410"/>
          <a:stretch/>
        </p:blipFill>
        <p:spPr>
          <a:xfrm>
            <a:off x="1667691" y="576081"/>
            <a:ext cx="11023143" cy="6281920"/>
          </a:xfrm>
          <a:prstGeom prst="rect">
            <a:avLst/>
          </a:prstGeom>
        </p:spPr>
      </p:pic>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dirty="0"/>
              <a:t>© 2021 Sova Assessment</a:t>
            </a:r>
            <a:endParaRPr lang="en-US" dirty="0">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000"/>
          </a:xfrm>
        </p:spPr>
        <p:txBody>
          <a:bodyPr tIns="0" rIns="1440000" bIns="0"/>
          <a:lstStyle/>
          <a:p>
            <a:pPr lvl="0"/>
            <a:r>
              <a:rPr lang="en-GB" dirty="0"/>
              <a:t>Click to edit Master text styles</a:t>
            </a:r>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
        <p:nvSpPr>
          <p:cNvPr id="13" name="Title 20">
            <a:extLst>
              <a:ext uri="{FF2B5EF4-FFF2-40B4-BE49-F238E27FC236}">
                <a16:creationId xmlns:a16="http://schemas.microsoft.com/office/drawing/2014/main" id="{E1FDB19F-5014-8240-8C08-469D66A29D3D}"/>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33741748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0_Standar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54A70AB-9E59-6C4E-A3B6-37665865C37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8166"/>
          <a:stretch/>
        </p:blipFill>
        <p:spPr>
          <a:xfrm rot="21433083">
            <a:off x="1785445" y="574237"/>
            <a:ext cx="10990988" cy="6610411"/>
          </a:xfrm>
          <a:prstGeom prst="rect">
            <a:avLst/>
          </a:prstGeom>
        </p:spPr>
      </p:pic>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dirty="0"/>
              <a:t>© 2021 Sova Assessment</a:t>
            </a:r>
            <a:endParaRPr lang="en-US" dirty="0">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000"/>
          </a:xfrm>
        </p:spPr>
        <p:txBody>
          <a:bodyPr tIns="0" rIns="1440000" bIns="0"/>
          <a:lstStyle/>
          <a:p>
            <a:pPr lvl="0"/>
            <a:r>
              <a:rPr lang="en-GB" dirty="0"/>
              <a:t>Click to edit Master text styles</a:t>
            </a:r>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
        <p:nvSpPr>
          <p:cNvPr id="13" name="Title 20">
            <a:extLst>
              <a:ext uri="{FF2B5EF4-FFF2-40B4-BE49-F238E27FC236}">
                <a16:creationId xmlns:a16="http://schemas.microsoft.com/office/drawing/2014/main" id="{E1FDB19F-5014-8240-8C08-469D66A29D3D}"/>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21765624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9_Standar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E9E6A1-6B9A-7C4C-99B9-FA6EF76CD28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48" t="44708" r="34279" b="-11273"/>
          <a:stretch/>
        </p:blipFill>
        <p:spPr>
          <a:xfrm rot="5400000">
            <a:off x="4670881" y="-663115"/>
            <a:ext cx="6858003" cy="8184233"/>
          </a:xfrm>
          <a:prstGeom prst="rect">
            <a:avLst/>
          </a:prstGeom>
        </p:spPr>
      </p:pic>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dirty="0"/>
              <a:t>© 2021 Sova Assessment</a:t>
            </a:r>
            <a:endParaRPr lang="en-US" dirty="0">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000"/>
          </a:xfrm>
        </p:spPr>
        <p:txBody>
          <a:bodyPr tIns="0" rIns="1440000" bIns="0"/>
          <a:lstStyle/>
          <a:p>
            <a:pPr lvl="0"/>
            <a:r>
              <a:rPr lang="en-GB" dirty="0"/>
              <a:t>Click to edit Master text styles</a:t>
            </a:r>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69731" y="6264621"/>
            <a:ext cx="1042892" cy="260723"/>
          </a:xfrm>
          <a:prstGeom prst="rect">
            <a:avLst/>
          </a:prstGeom>
        </p:spPr>
      </p:pic>
      <p:sp>
        <p:nvSpPr>
          <p:cNvPr id="13" name="Title 20">
            <a:extLst>
              <a:ext uri="{FF2B5EF4-FFF2-40B4-BE49-F238E27FC236}">
                <a16:creationId xmlns:a16="http://schemas.microsoft.com/office/drawing/2014/main" id="{58165064-1A4B-AD4D-9EE5-E126334C38ED}"/>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3452050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tandard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dirty="0"/>
              <a:t>© 2023 Sova Assessments</a:t>
            </a:r>
            <a:endParaRPr lang="en-US" dirty="0">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000"/>
          </a:xfrm>
        </p:spPr>
        <p:txBody>
          <a:bodyPr tIns="0" rIns="1440000" bIns="0"/>
          <a:lstStyle/>
          <a:p>
            <a:pPr lvl="0"/>
            <a:r>
              <a:rPr lang="en-GB" dirty="0"/>
              <a:t>Click to edit Master text styles</a:t>
            </a:r>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
        <p:nvSpPr>
          <p:cNvPr id="8" name="Title 20">
            <a:extLst>
              <a:ext uri="{FF2B5EF4-FFF2-40B4-BE49-F238E27FC236}">
                <a16:creationId xmlns:a16="http://schemas.microsoft.com/office/drawing/2014/main" id="{CEE6DDA6-D7D7-7E45-843F-06E800AB3A56}"/>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29255530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2_Standar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4AB034-ACA7-DB43-BE0C-E9D41020C83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304" r="13886" b="46440"/>
          <a:stretch/>
        </p:blipFill>
        <p:spPr>
          <a:xfrm rot="16970034">
            <a:off x="6625719" y="-335819"/>
            <a:ext cx="9497076" cy="9549636"/>
          </a:xfrm>
          <a:prstGeom prst="rect">
            <a:avLst/>
          </a:prstGeom>
        </p:spPr>
      </p:pic>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dirty="0"/>
              <a:t>© 2021 Sova Assessment</a:t>
            </a:r>
            <a:endParaRPr lang="en-US" dirty="0">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000"/>
          </a:xfrm>
        </p:spPr>
        <p:txBody>
          <a:bodyPr tIns="0" rIns="1440000" bIns="0"/>
          <a:lstStyle/>
          <a:p>
            <a:pPr lvl="0"/>
            <a:r>
              <a:rPr lang="en-GB" dirty="0"/>
              <a:t>Click to edit Master text styles</a:t>
            </a:r>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69731" y="6264621"/>
            <a:ext cx="1042892" cy="260723"/>
          </a:xfrm>
          <a:prstGeom prst="rect">
            <a:avLst/>
          </a:prstGeom>
        </p:spPr>
      </p:pic>
      <p:sp>
        <p:nvSpPr>
          <p:cNvPr id="13" name="Title 20">
            <a:extLst>
              <a:ext uri="{FF2B5EF4-FFF2-40B4-BE49-F238E27FC236}">
                <a16:creationId xmlns:a16="http://schemas.microsoft.com/office/drawing/2014/main" id="{58165064-1A4B-AD4D-9EE5-E126334C38ED}"/>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41363963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1_Standar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4AB034-ACA7-DB43-BE0C-E9D41020C83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304" r="13886" b="46440"/>
          <a:stretch/>
        </p:blipFill>
        <p:spPr>
          <a:xfrm rot="16970034">
            <a:off x="3811306" y="-931195"/>
            <a:ext cx="9497076" cy="9549636"/>
          </a:xfrm>
          <a:prstGeom prst="rect">
            <a:avLst/>
          </a:prstGeom>
        </p:spPr>
      </p:pic>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dirty="0"/>
              <a:t>© 2021 Sova Assessment</a:t>
            </a:r>
            <a:endParaRPr lang="en-US" dirty="0">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000"/>
          </a:xfrm>
        </p:spPr>
        <p:txBody>
          <a:bodyPr tIns="0" rIns="1440000" bIns="0"/>
          <a:lstStyle/>
          <a:p>
            <a:pPr lvl="0"/>
            <a:r>
              <a:rPr lang="en-GB" dirty="0"/>
              <a:t>Click to edit Master text styles</a:t>
            </a:r>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69731" y="6264621"/>
            <a:ext cx="1042892" cy="260723"/>
          </a:xfrm>
          <a:prstGeom prst="rect">
            <a:avLst/>
          </a:prstGeom>
        </p:spPr>
      </p:pic>
      <p:sp>
        <p:nvSpPr>
          <p:cNvPr id="13" name="Title 20">
            <a:extLst>
              <a:ext uri="{FF2B5EF4-FFF2-40B4-BE49-F238E27FC236}">
                <a16:creationId xmlns:a16="http://schemas.microsoft.com/office/drawing/2014/main" id="{58165064-1A4B-AD4D-9EE5-E126334C38ED}"/>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20084262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8_Standar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E9E6A1-6B9A-7C4C-99B9-FA6EF76CD28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323" t="34073" r="34279" b="-11272"/>
          <a:stretch/>
        </p:blipFill>
        <p:spPr>
          <a:xfrm rot="5400000">
            <a:off x="5767881" y="422459"/>
            <a:ext cx="5719662" cy="7151425"/>
          </a:xfrm>
          <a:prstGeom prst="rect">
            <a:avLst/>
          </a:prstGeom>
        </p:spPr>
      </p:pic>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dirty="0"/>
              <a:t>© 2021 Sova Assessment</a:t>
            </a:r>
            <a:endParaRPr lang="en-US" dirty="0">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000"/>
          </a:xfrm>
        </p:spPr>
        <p:txBody>
          <a:bodyPr tIns="0" rIns="1440000" bIns="0"/>
          <a:lstStyle/>
          <a:p>
            <a:pPr lvl="0"/>
            <a:r>
              <a:rPr lang="en-GB" dirty="0"/>
              <a:t>Click to edit Master text styles</a:t>
            </a:r>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69731" y="6264621"/>
            <a:ext cx="1042892" cy="260723"/>
          </a:xfrm>
          <a:prstGeom prst="rect">
            <a:avLst/>
          </a:prstGeom>
        </p:spPr>
      </p:pic>
      <p:sp>
        <p:nvSpPr>
          <p:cNvPr id="13" name="Title 20">
            <a:extLst>
              <a:ext uri="{FF2B5EF4-FFF2-40B4-BE49-F238E27FC236}">
                <a16:creationId xmlns:a16="http://schemas.microsoft.com/office/drawing/2014/main" id="{58165064-1A4B-AD4D-9EE5-E126334C38ED}"/>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42943269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7_Standar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74FB83-699F-8243-8DA0-6178F1D1542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066" t="-19037"/>
          <a:stretch/>
        </p:blipFill>
        <p:spPr>
          <a:xfrm>
            <a:off x="4728710" y="1484784"/>
            <a:ext cx="7463290" cy="5373216"/>
          </a:xfrm>
          <a:prstGeom prst="rect">
            <a:avLst/>
          </a:prstGeom>
        </p:spPr>
      </p:pic>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dirty="0"/>
              <a:t>© 2021 Sova Assessment</a:t>
            </a:r>
            <a:endParaRPr lang="en-US" dirty="0">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
        <p:nvSpPr>
          <p:cNvPr id="8" name="Title 20">
            <a:extLst>
              <a:ext uri="{FF2B5EF4-FFF2-40B4-BE49-F238E27FC236}">
                <a16:creationId xmlns:a16="http://schemas.microsoft.com/office/drawing/2014/main" id="{84A0A47D-F447-4E49-BFF0-D4C4C3BF0B03}"/>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513672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Blank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BC3F28-FE51-6F43-834D-BF94EA05BA61}"/>
              </a:ext>
            </a:extLst>
          </p:cNvPr>
          <p:cNvSpPr/>
          <p:nvPr userDrawn="1"/>
        </p:nvSpPr>
        <p:spPr>
          <a:xfrm>
            <a:off x="-96688" y="-99392"/>
            <a:ext cx="12385376" cy="7056784"/>
          </a:xfrm>
          <a:prstGeom prst="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hape&#10;&#10;Description automatically generated">
            <a:extLst>
              <a:ext uri="{FF2B5EF4-FFF2-40B4-BE49-F238E27FC236}">
                <a16:creationId xmlns:a16="http://schemas.microsoft.com/office/drawing/2014/main" id="{17050DA2-60A8-AC4F-94DA-5F3C33C3CD4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3287" y="-675456"/>
            <a:ext cx="11578801" cy="7778861"/>
          </a:xfrm>
          <a:prstGeom prst="rect">
            <a:avLst/>
          </a:prstGeom>
        </p:spPr>
      </p:pic>
      <p:sp>
        <p:nvSpPr>
          <p:cNvPr id="2" name="Footer Placeholder 2">
            <a:extLst>
              <a:ext uri="{FF2B5EF4-FFF2-40B4-BE49-F238E27FC236}">
                <a16:creationId xmlns:a16="http://schemas.microsoft.com/office/drawing/2014/main" id="{16224BC7-4A00-2745-B357-1B8E80D022C9}"/>
              </a:ext>
            </a:extLst>
          </p:cNvPr>
          <p:cNvSpPr>
            <a:spLocks noGrp="1"/>
          </p:cNvSpPr>
          <p:nvPr>
            <p:ph type="ftr" sz="quarter" idx="10"/>
          </p:nvPr>
        </p:nvSpPr>
        <p:spPr>
          <a:xfrm>
            <a:off x="911424" y="6318000"/>
            <a:ext cx="1800200" cy="540000"/>
          </a:xfrm>
        </p:spPr>
        <p:txBody>
          <a:bodyPr/>
          <a:lstStyle>
            <a:lvl1pPr>
              <a:defRPr>
                <a:solidFill>
                  <a:schemeClr val="bg1"/>
                </a:solidFill>
                <a:latin typeface="Mabry Pro" panose="020D0503040002040303" pitchFamily="34" charset="0"/>
              </a:defRPr>
            </a:lvl1pPr>
          </a:lstStyle>
          <a:p>
            <a:r>
              <a:rPr lang="en-GB" dirty="0"/>
              <a:t>© 2021 Sova Assessment</a:t>
            </a:r>
            <a:endParaRPr lang="en-US" dirty="0"/>
          </a:p>
        </p:txBody>
      </p:sp>
      <p:sp>
        <p:nvSpPr>
          <p:cNvPr id="3" name="Slide Number Placeholder 6">
            <a:extLst>
              <a:ext uri="{FF2B5EF4-FFF2-40B4-BE49-F238E27FC236}">
                <a16:creationId xmlns:a16="http://schemas.microsoft.com/office/drawing/2014/main" id="{624ADD28-D5BD-8747-9560-CD6D2FDC4E71}"/>
              </a:ext>
            </a:extLst>
          </p:cNvPr>
          <p:cNvSpPr>
            <a:spLocks noGrp="1"/>
          </p:cNvSpPr>
          <p:nvPr>
            <p:ph type="sldNum" sz="quarter" idx="11"/>
          </p:nvPr>
        </p:nvSpPr>
        <p:spPr>
          <a:xfrm>
            <a:off x="0" y="6318000"/>
            <a:ext cx="900000" cy="540000"/>
          </a:xfrm>
        </p:spPr>
        <p:txBody>
          <a:bodyPr/>
          <a:lstStyle>
            <a:lvl1pPr>
              <a:defRPr>
                <a:solidFill>
                  <a:schemeClr val="bg1"/>
                </a:solidFill>
                <a:latin typeface="Mabry Pro" panose="020D0503040002040303" pitchFamily="34" charset="0"/>
              </a:defRPr>
            </a:lvl1pPr>
          </a:lstStyle>
          <a:p>
            <a:fld id="{7E9CF92B-D8DD-4F4E-A7C7-5BAC28CB6413}" type="slidenum">
              <a:rPr lang="en-US" smtClean="0"/>
              <a:pPr/>
              <a:t>‹#›</a:t>
            </a:fld>
            <a:endParaRPr lang="en-US" dirty="0"/>
          </a:p>
        </p:txBody>
      </p:sp>
      <p:pic>
        <p:nvPicPr>
          <p:cNvPr id="5" name="Picture 4">
            <a:extLst>
              <a:ext uri="{FF2B5EF4-FFF2-40B4-BE49-F238E27FC236}">
                <a16:creationId xmlns:a16="http://schemas.microsoft.com/office/drawing/2014/main" id="{0ED0CAE7-AD6F-3746-BC58-79B9312E835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669731" y="6264621"/>
            <a:ext cx="1042892" cy="260723"/>
          </a:xfrm>
          <a:prstGeom prst="rect">
            <a:avLst/>
          </a:prstGeom>
        </p:spPr>
      </p:pic>
      <p:sp>
        <p:nvSpPr>
          <p:cNvPr id="8" name="Text Placeholder 8">
            <a:extLst>
              <a:ext uri="{FF2B5EF4-FFF2-40B4-BE49-F238E27FC236}">
                <a16:creationId xmlns:a16="http://schemas.microsoft.com/office/drawing/2014/main" id="{F7AE22EB-A8CC-224E-9FE2-89700F375554}"/>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spTree>
    <p:extLst>
      <p:ext uri="{BB962C8B-B14F-4D97-AF65-F5344CB8AC3E}">
        <p14:creationId xmlns:p14="http://schemas.microsoft.com/office/powerpoint/2010/main" val="34508777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_Blank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BC3F28-FE51-6F43-834D-BF94EA05BA61}"/>
              </a:ext>
            </a:extLst>
          </p:cNvPr>
          <p:cNvSpPr/>
          <p:nvPr userDrawn="1"/>
        </p:nvSpPr>
        <p:spPr>
          <a:xfrm>
            <a:off x="-96688" y="-99392"/>
            <a:ext cx="12385376" cy="7056784"/>
          </a:xfrm>
          <a:prstGeom prst="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hape&#10;&#10;Description automatically generated">
            <a:extLst>
              <a:ext uri="{FF2B5EF4-FFF2-40B4-BE49-F238E27FC236}">
                <a16:creationId xmlns:a16="http://schemas.microsoft.com/office/drawing/2014/main" id="{17050DA2-60A8-AC4F-94DA-5F3C33C3CD4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3287" y="-675456"/>
            <a:ext cx="11578801" cy="7778861"/>
          </a:xfrm>
          <a:prstGeom prst="rect">
            <a:avLst/>
          </a:prstGeom>
        </p:spPr>
      </p:pic>
      <p:sp>
        <p:nvSpPr>
          <p:cNvPr id="2" name="Footer Placeholder 2">
            <a:extLst>
              <a:ext uri="{FF2B5EF4-FFF2-40B4-BE49-F238E27FC236}">
                <a16:creationId xmlns:a16="http://schemas.microsoft.com/office/drawing/2014/main" id="{16224BC7-4A00-2745-B357-1B8E80D022C9}"/>
              </a:ext>
            </a:extLst>
          </p:cNvPr>
          <p:cNvSpPr>
            <a:spLocks noGrp="1"/>
          </p:cNvSpPr>
          <p:nvPr>
            <p:ph type="ftr" sz="quarter" idx="10"/>
          </p:nvPr>
        </p:nvSpPr>
        <p:spPr>
          <a:xfrm>
            <a:off x="911424" y="6318000"/>
            <a:ext cx="1800200" cy="540000"/>
          </a:xfrm>
        </p:spPr>
        <p:txBody>
          <a:bodyPr/>
          <a:lstStyle>
            <a:lvl1pPr>
              <a:defRPr>
                <a:solidFill>
                  <a:schemeClr val="bg1"/>
                </a:solidFill>
                <a:latin typeface="Mabry Pro" panose="020D0503040002040303" pitchFamily="34" charset="0"/>
              </a:defRPr>
            </a:lvl1pPr>
          </a:lstStyle>
          <a:p>
            <a:r>
              <a:rPr lang="en-GB" dirty="0"/>
              <a:t>© 2021 Sova Assessment</a:t>
            </a:r>
            <a:endParaRPr lang="en-US" dirty="0"/>
          </a:p>
        </p:txBody>
      </p:sp>
      <p:sp>
        <p:nvSpPr>
          <p:cNvPr id="3" name="Slide Number Placeholder 6">
            <a:extLst>
              <a:ext uri="{FF2B5EF4-FFF2-40B4-BE49-F238E27FC236}">
                <a16:creationId xmlns:a16="http://schemas.microsoft.com/office/drawing/2014/main" id="{624ADD28-D5BD-8747-9560-CD6D2FDC4E71}"/>
              </a:ext>
            </a:extLst>
          </p:cNvPr>
          <p:cNvSpPr>
            <a:spLocks noGrp="1"/>
          </p:cNvSpPr>
          <p:nvPr>
            <p:ph type="sldNum" sz="quarter" idx="11"/>
          </p:nvPr>
        </p:nvSpPr>
        <p:spPr>
          <a:xfrm>
            <a:off x="0" y="6318000"/>
            <a:ext cx="900000" cy="540000"/>
          </a:xfrm>
        </p:spPr>
        <p:txBody>
          <a:bodyPr/>
          <a:lstStyle>
            <a:lvl1pPr>
              <a:defRPr>
                <a:solidFill>
                  <a:schemeClr val="bg1"/>
                </a:solidFill>
                <a:latin typeface="Mabry Pro" panose="020D0503040002040303" pitchFamily="34" charset="0"/>
              </a:defRPr>
            </a:lvl1pPr>
          </a:lstStyle>
          <a:p>
            <a:fld id="{7E9CF92B-D8DD-4F4E-A7C7-5BAC28CB6413}" type="slidenum">
              <a:rPr lang="en-US" smtClean="0"/>
              <a:pPr/>
              <a:t>‹#›</a:t>
            </a:fld>
            <a:endParaRPr lang="en-US" dirty="0"/>
          </a:p>
        </p:txBody>
      </p:sp>
      <p:pic>
        <p:nvPicPr>
          <p:cNvPr id="5" name="Picture 4">
            <a:extLst>
              <a:ext uri="{FF2B5EF4-FFF2-40B4-BE49-F238E27FC236}">
                <a16:creationId xmlns:a16="http://schemas.microsoft.com/office/drawing/2014/main" id="{0ED0CAE7-AD6F-3746-BC58-79B9312E835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669731" y="6264621"/>
            <a:ext cx="1042892" cy="260723"/>
          </a:xfrm>
          <a:prstGeom prst="rect">
            <a:avLst/>
          </a:prstGeom>
        </p:spPr>
      </p:pic>
      <p:sp>
        <p:nvSpPr>
          <p:cNvPr id="10" name="Title 20">
            <a:extLst>
              <a:ext uri="{FF2B5EF4-FFF2-40B4-BE49-F238E27FC236}">
                <a16:creationId xmlns:a16="http://schemas.microsoft.com/office/drawing/2014/main" id="{287DB5D9-05DA-134B-835D-589699E132A5}"/>
              </a:ext>
            </a:extLst>
          </p:cNvPr>
          <p:cNvSpPr>
            <a:spLocks noGrp="1"/>
          </p:cNvSpPr>
          <p:nvPr>
            <p:ph type="title"/>
          </p:nvPr>
        </p:nvSpPr>
        <p:spPr>
          <a:xfrm>
            <a:off x="0" y="404664"/>
            <a:ext cx="12192000" cy="307777"/>
          </a:xfrm>
        </p:spPr>
        <p:txBody>
          <a:bodyPr/>
          <a:lstStyle>
            <a:lvl1pPr>
              <a:defRPr sz="2400" b="1" i="0">
                <a:solidFill>
                  <a:schemeClr val="bg1"/>
                </a:solidFill>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19205611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_Blank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BC3F28-FE51-6F43-834D-BF94EA05BA61}"/>
              </a:ext>
            </a:extLst>
          </p:cNvPr>
          <p:cNvSpPr/>
          <p:nvPr userDrawn="1"/>
        </p:nvSpPr>
        <p:spPr>
          <a:xfrm>
            <a:off x="-96688" y="-99392"/>
            <a:ext cx="12385376" cy="7056784"/>
          </a:xfrm>
          <a:prstGeom prst="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2">
            <a:extLst>
              <a:ext uri="{FF2B5EF4-FFF2-40B4-BE49-F238E27FC236}">
                <a16:creationId xmlns:a16="http://schemas.microsoft.com/office/drawing/2014/main" id="{16224BC7-4A00-2745-B357-1B8E80D022C9}"/>
              </a:ext>
            </a:extLst>
          </p:cNvPr>
          <p:cNvSpPr>
            <a:spLocks noGrp="1"/>
          </p:cNvSpPr>
          <p:nvPr>
            <p:ph type="ftr" sz="quarter" idx="10"/>
          </p:nvPr>
        </p:nvSpPr>
        <p:spPr>
          <a:xfrm>
            <a:off x="911424" y="6318000"/>
            <a:ext cx="1800200" cy="540000"/>
          </a:xfrm>
        </p:spPr>
        <p:txBody>
          <a:bodyPr/>
          <a:lstStyle>
            <a:lvl1pPr>
              <a:defRPr>
                <a:solidFill>
                  <a:schemeClr val="bg1"/>
                </a:solidFill>
                <a:latin typeface="Mabry Pro" panose="020D0503040002040303" pitchFamily="34" charset="0"/>
              </a:defRPr>
            </a:lvl1pPr>
          </a:lstStyle>
          <a:p>
            <a:r>
              <a:rPr lang="en-GB" dirty="0"/>
              <a:t>© 2021 Sova Assessment</a:t>
            </a:r>
            <a:endParaRPr lang="en-US" dirty="0"/>
          </a:p>
        </p:txBody>
      </p:sp>
      <p:sp>
        <p:nvSpPr>
          <p:cNvPr id="3" name="Slide Number Placeholder 6">
            <a:extLst>
              <a:ext uri="{FF2B5EF4-FFF2-40B4-BE49-F238E27FC236}">
                <a16:creationId xmlns:a16="http://schemas.microsoft.com/office/drawing/2014/main" id="{624ADD28-D5BD-8747-9560-CD6D2FDC4E71}"/>
              </a:ext>
            </a:extLst>
          </p:cNvPr>
          <p:cNvSpPr>
            <a:spLocks noGrp="1"/>
          </p:cNvSpPr>
          <p:nvPr>
            <p:ph type="sldNum" sz="quarter" idx="11"/>
          </p:nvPr>
        </p:nvSpPr>
        <p:spPr>
          <a:xfrm>
            <a:off x="0" y="6318000"/>
            <a:ext cx="900000" cy="540000"/>
          </a:xfrm>
        </p:spPr>
        <p:txBody>
          <a:bodyPr/>
          <a:lstStyle>
            <a:lvl1pPr>
              <a:defRPr>
                <a:solidFill>
                  <a:schemeClr val="bg1"/>
                </a:solidFill>
                <a:latin typeface="Mabry Pro" panose="020D0503040002040303" pitchFamily="34" charset="0"/>
              </a:defRPr>
            </a:lvl1pPr>
          </a:lstStyle>
          <a:p>
            <a:fld id="{7E9CF92B-D8DD-4F4E-A7C7-5BAC28CB6413}" type="slidenum">
              <a:rPr lang="en-US" smtClean="0"/>
              <a:pPr/>
              <a:t>‹#›</a:t>
            </a:fld>
            <a:endParaRPr lang="en-US" dirty="0"/>
          </a:p>
        </p:txBody>
      </p:sp>
      <p:pic>
        <p:nvPicPr>
          <p:cNvPr id="5" name="Picture 4">
            <a:extLst>
              <a:ext uri="{FF2B5EF4-FFF2-40B4-BE49-F238E27FC236}">
                <a16:creationId xmlns:a16="http://schemas.microsoft.com/office/drawing/2014/main" id="{0ED0CAE7-AD6F-3746-BC58-79B9312E835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1" y="6264621"/>
            <a:ext cx="1042892" cy="260723"/>
          </a:xfrm>
          <a:prstGeom prst="rect">
            <a:avLst/>
          </a:prstGeom>
        </p:spPr>
      </p:pic>
      <p:sp>
        <p:nvSpPr>
          <p:cNvPr id="8" name="Text Placeholder 8">
            <a:extLst>
              <a:ext uri="{FF2B5EF4-FFF2-40B4-BE49-F238E27FC236}">
                <a16:creationId xmlns:a16="http://schemas.microsoft.com/office/drawing/2014/main" id="{F7AE22EB-A8CC-224E-9FE2-89700F375554}"/>
              </a:ext>
            </a:extLst>
          </p:cNvPr>
          <p:cNvSpPr>
            <a:spLocks noGrp="1"/>
          </p:cNvSpPr>
          <p:nvPr>
            <p:ph type="body" sz="quarter" idx="14" hasCustomPrompt="1"/>
          </p:nvPr>
        </p:nvSpPr>
        <p:spPr>
          <a:xfrm>
            <a:off x="0" y="692870"/>
            <a:ext cx="8760296" cy="1223962"/>
          </a:xfrm>
        </p:spPr>
        <p:txBody>
          <a:bodyPr lIns="720000" tIns="0" rIns="0" bIns="0">
            <a:noAutofit/>
          </a:bodyPr>
          <a:lstStyle>
            <a:lvl1pPr algn="l">
              <a:lnSpc>
                <a:spcPct val="100000"/>
              </a:lnSpc>
              <a:defRPr sz="3000" b="1"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spTree>
    <p:extLst>
      <p:ext uri="{BB962C8B-B14F-4D97-AF65-F5344CB8AC3E}">
        <p14:creationId xmlns:p14="http://schemas.microsoft.com/office/powerpoint/2010/main" val="8286825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Blank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BC3F28-FE51-6F43-834D-BF94EA05BA61}"/>
              </a:ext>
            </a:extLst>
          </p:cNvPr>
          <p:cNvSpPr/>
          <p:nvPr userDrawn="1"/>
        </p:nvSpPr>
        <p:spPr>
          <a:xfrm>
            <a:off x="-96688" y="-99392"/>
            <a:ext cx="12385376" cy="7056784"/>
          </a:xfrm>
          <a:prstGeom prst="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2">
            <a:extLst>
              <a:ext uri="{FF2B5EF4-FFF2-40B4-BE49-F238E27FC236}">
                <a16:creationId xmlns:a16="http://schemas.microsoft.com/office/drawing/2014/main" id="{16224BC7-4A00-2745-B357-1B8E80D022C9}"/>
              </a:ext>
            </a:extLst>
          </p:cNvPr>
          <p:cNvSpPr>
            <a:spLocks noGrp="1"/>
          </p:cNvSpPr>
          <p:nvPr>
            <p:ph type="ftr" sz="quarter" idx="10"/>
          </p:nvPr>
        </p:nvSpPr>
        <p:spPr>
          <a:xfrm>
            <a:off x="911424" y="6318000"/>
            <a:ext cx="1800200" cy="540000"/>
          </a:xfrm>
        </p:spPr>
        <p:txBody>
          <a:bodyPr/>
          <a:lstStyle>
            <a:lvl1pPr>
              <a:defRPr>
                <a:solidFill>
                  <a:schemeClr val="bg1"/>
                </a:solidFill>
                <a:latin typeface="Mabry Pro" panose="020D0503040002040303" pitchFamily="34" charset="0"/>
              </a:defRPr>
            </a:lvl1pPr>
          </a:lstStyle>
          <a:p>
            <a:r>
              <a:rPr lang="en-GB" dirty="0"/>
              <a:t>© 2021 Sova Assessment</a:t>
            </a:r>
            <a:endParaRPr lang="en-US" dirty="0"/>
          </a:p>
        </p:txBody>
      </p:sp>
      <p:sp>
        <p:nvSpPr>
          <p:cNvPr id="3" name="Slide Number Placeholder 6">
            <a:extLst>
              <a:ext uri="{FF2B5EF4-FFF2-40B4-BE49-F238E27FC236}">
                <a16:creationId xmlns:a16="http://schemas.microsoft.com/office/drawing/2014/main" id="{624ADD28-D5BD-8747-9560-CD6D2FDC4E71}"/>
              </a:ext>
            </a:extLst>
          </p:cNvPr>
          <p:cNvSpPr>
            <a:spLocks noGrp="1"/>
          </p:cNvSpPr>
          <p:nvPr>
            <p:ph type="sldNum" sz="quarter" idx="11"/>
          </p:nvPr>
        </p:nvSpPr>
        <p:spPr>
          <a:xfrm>
            <a:off x="0" y="6318000"/>
            <a:ext cx="900000" cy="540000"/>
          </a:xfrm>
        </p:spPr>
        <p:txBody>
          <a:bodyPr/>
          <a:lstStyle>
            <a:lvl1pPr>
              <a:defRPr>
                <a:solidFill>
                  <a:schemeClr val="bg1"/>
                </a:solidFill>
                <a:latin typeface="Mabry Pro" panose="020D0503040002040303" pitchFamily="34" charset="0"/>
              </a:defRPr>
            </a:lvl1pPr>
          </a:lstStyle>
          <a:p>
            <a:fld id="{7E9CF92B-D8DD-4F4E-A7C7-5BAC28CB6413}" type="slidenum">
              <a:rPr lang="en-US" smtClean="0"/>
              <a:pPr/>
              <a:t>‹#›</a:t>
            </a:fld>
            <a:endParaRPr lang="en-US" dirty="0"/>
          </a:p>
        </p:txBody>
      </p:sp>
      <p:pic>
        <p:nvPicPr>
          <p:cNvPr id="5" name="Picture 4">
            <a:extLst>
              <a:ext uri="{FF2B5EF4-FFF2-40B4-BE49-F238E27FC236}">
                <a16:creationId xmlns:a16="http://schemas.microsoft.com/office/drawing/2014/main" id="{0ED0CAE7-AD6F-3746-BC58-79B9312E835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1" y="6264621"/>
            <a:ext cx="1042892" cy="260723"/>
          </a:xfrm>
          <a:prstGeom prst="rect">
            <a:avLst/>
          </a:prstGeom>
        </p:spPr>
      </p:pic>
      <p:sp>
        <p:nvSpPr>
          <p:cNvPr id="8" name="Text Placeholder 8">
            <a:extLst>
              <a:ext uri="{FF2B5EF4-FFF2-40B4-BE49-F238E27FC236}">
                <a16:creationId xmlns:a16="http://schemas.microsoft.com/office/drawing/2014/main" id="{F7AE22EB-A8CC-224E-9FE2-89700F375554}"/>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dirty="0"/>
              <a:t>Click to edit </a:t>
            </a:r>
            <a:br>
              <a:rPr lang="en-GB" dirty="0"/>
            </a:br>
            <a:r>
              <a:rPr lang="en-GB" dirty="0"/>
              <a:t>Master text styles</a:t>
            </a:r>
          </a:p>
        </p:txBody>
      </p:sp>
    </p:spTree>
    <p:extLst>
      <p:ext uri="{BB962C8B-B14F-4D97-AF65-F5344CB8AC3E}">
        <p14:creationId xmlns:p14="http://schemas.microsoft.com/office/powerpoint/2010/main" val="24433954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Standard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dirty="0"/>
              <a:t>© 2021 Sova Assessment</a:t>
            </a:r>
            <a:endParaRPr lang="en-US" dirty="0">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000"/>
          </a:xfrm>
        </p:spPr>
        <p:txBody>
          <a:bodyPr tIns="0" rIns="1440000" bIns="0"/>
          <a:lstStyle/>
          <a:p>
            <a:pPr lvl="0"/>
            <a:r>
              <a:rPr lang="en-GB" dirty="0"/>
              <a:t>Click to edit Master text styles</a:t>
            </a:r>
          </a:p>
        </p:txBody>
      </p:sp>
      <p:sp>
        <p:nvSpPr>
          <p:cNvPr id="10" name="Title 9">
            <a:extLst>
              <a:ext uri="{FF2B5EF4-FFF2-40B4-BE49-F238E27FC236}">
                <a16:creationId xmlns:a16="http://schemas.microsoft.com/office/drawing/2014/main" id="{C4BE80CC-17EF-B84D-B407-1D5988F81FE7}"/>
              </a:ext>
            </a:extLst>
          </p:cNvPr>
          <p:cNvSpPr>
            <a:spLocks noGrp="1"/>
          </p:cNvSpPr>
          <p:nvPr>
            <p:ph type="title"/>
          </p:nvPr>
        </p:nvSpPr>
        <p:spPr/>
        <p:txBody>
          <a:bodyPr/>
          <a:lstStyle/>
          <a:p>
            <a:r>
              <a:rPr lang="en-GB"/>
              <a:t>Click to edit Master title style</a:t>
            </a:r>
            <a:endParaRPr lang="en-US" dirty="0"/>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Tree>
    <p:extLst>
      <p:ext uri="{BB962C8B-B14F-4D97-AF65-F5344CB8AC3E}">
        <p14:creationId xmlns:p14="http://schemas.microsoft.com/office/powerpoint/2010/main" val="29255530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Standard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dirty="0"/>
              <a:t>© 2021 Sova Assessment</a:t>
            </a:r>
            <a:endParaRPr lang="en-US" dirty="0">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6096000" cy="4392000"/>
          </a:xfrm>
        </p:spPr>
        <p:txBody>
          <a:bodyPr tIns="0" rIns="1440000" bIns="0"/>
          <a:lstStyle/>
          <a:p>
            <a:pPr lvl="0"/>
            <a:r>
              <a:rPr lang="en-GB"/>
              <a:t>Click to edit Master text styles</a:t>
            </a:r>
          </a:p>
        </p:txBody>
      </p:sp>
      <p:sp>
        <p:nvSpPr>
          <p:cNvPr id="10" name="Title 9">
            <a:extLst>
              <a:ext uri="{FF2B5EF4-FFF2-40B4-BE49-F238E27FC236}">
                <a16:creationId xmlns:a16="http://schemas.microsoft.com/office/drawing/2014/main" id="{C4BE80CC-17EF-B84D-B407-1D5988F81FE7}"/>
              </a:ext>
            </a:extLst>
          </p:cNvPr>
          <p:cNvSpPr>
            <a:spLocks noGrp="1"/>
          </p:cNvSpPr>
          <p:nvPr>
            <p:ph type="title"/>
          </p:nvPr>
        </p:nvSpPr>
        <p:spPr/>
        <p:txBody>
          <a:bodyPr/>
          <a:lstStyle/>
          <a:p>
            <a:r>
              <a:rPr lang="en-GB"/>
              <a:t>Click to edit Master title style</a:t>
            </a:r>
            <a:endParaRPr lang="en-US" dirty="0"/>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
        <p:nvSpPr>
          <p:cNvPr id="13" name="Picture Placeholder 2">
            <a:extLst>
              <a:ext uri="{FF2B5EF4-FFF2-40B4-BE49-F238E27FC236}">
                <a16:creationId xmlns:a16="http://schemas.microsoft.com/office/drawing/2014/main" id="{60F34763-5515-7243-9386-4E95E7459B97}"/>
              </a:ext>
            </a:extLst>
          </p:cNvPr>
          <p:cNvSpPr>
            <a:spLocks noGrp="1"/>
          </p:cNvSpPr>
          <p:nvPr>
            <p:ph type="pic" sz="quarter" idx="15" hasCustomPrompt="1"/>
          </p:nvPr>
        </p:nvSpPr>
        <p:spPr>
          <a:xfrm>
            <a:off x="6312024" y="1440000"/>
            <a:ext cx="5544616" cy="4392000"/>
          </a:xfrm>
          <a:blipFill>
            <a:blip r:embed="rId3" cstate="email">
              <a:extLst>
                <a:ext uri="{28A0092B-C50C-407E-A947-70E740481C1C}">
                  <a14:useLocalDpi xmlns:a14="http://schemas.microsoft.com/office/drawing/2010/main"/>
                </a:ext>
              </a:extLst>
            </a:blip>
            <a:stretch>
              <a:fillRect/>
            </a:stretch>
          </a:blipFill>
        </p:spPr>
        <p:txBody>
          <a:bodyPr/>
          <a:lstStyle>
            <a:lvl1pPr algn="l">
              <a:defRPr sz="1500">
                <a:solidFill>
                  <a:srgbClr val="0E107A">
                    <a:alpha val="27000"/>
                  </a:srgbClr>
                </a:solidFill>
                <a:effectLst>
                  <a:reflection stA="0" endPos="65000" dist="50800" dir="5400000" sy="-100000" algn="bl" rotWithShape="0"/>
                </a:effectLst>
              </a:defRPr>
            </a:lvl1pPr>
          </a:lstStyle>
          <a:p>
            <a:r>
              <a:rPr lang="en-GB" dirty="0"/>
              <a:t>Click icon to add image / diagram</a:t>
            </a:r>
            <a:endParaRPr lang="en-US" dirty="0"/>
          </a:p>
        </p:txBody>
      </p:sp>
    </p:spTree>
    <p:extLst>
      <p:ext uri="{BB962C8B-B14F-4D97-AF65-F5344CB8AC3E}">
        <p14:creationId xmlns:p14="http://schemas.microsoft.com/office/powerpoint/2010/main" val="537220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Standard content">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91E9E6A1-6B9A-7C4C-99B9-FA6EF76CD2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34109"/>
          <a:stretch/>
        </p:blipFill>
        <p:spPr>
          <a:xfrm>
            <a:off x="1394682" y="712440"/>
            <a:ext cx="10208103" cy="9197279"/>
          </a:xfrm>
          <a:prstGeom prst="rect">
            <a:avLst/>
          </a:prstGeom>
        </p:spPr>
      </p:pic>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dirty="0"/>
              <a:t>© 2023 Sova Assessments</a:t>
            </a:r>
            <a:endParaRPr lang="en-US" dirty="0">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000"/>
          </a:xfrm>
        </p:spPr>
        <p:txBody>
          <a:bodyPr tIns="0" rIns="1440000" bIns="0"/>
          <a:lstStyle/>
          <a:p>
            <a:pPr lvl="0"/>
            <a:r>
              <a:rPr lang="en-GB" dirty="0"/>
              <a:t>Click to edit Master text styles</a:t>
            </a:r>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
        <p:nvSpPr>
          <p:cNvPr id="13" name="Title 20">
            <a:extLst>
              <a:ext uri="{FF2B5EF4-FFF2-40B4-BE49-F238E27FC236}">
                <a16:creationId xmlns:a16="http://schemas.microsoft.com/office/drawing/2014/main" id="{E1FDB19F-5014-8240-8C08-469D66A29D3D}"/>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6294094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Standard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dirty="0"/>
              <a:t>© 2021 Sova Assessment</a:t>
            </a:r>
            <a:endParaRPr lang="en-US" dirty="0">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6096000" cy="4392000"/>
          </a:xfrm>
        </p:spPr>
        <p:txBody>
          <a:bodyPr tIns="0" rIns="1440000" bIns="0"/>
          <a:lstStyle/>
          <a:p>
            <a:pPr lvl="0"/>
            <a:r>
              <a:rPr lang="en-GB"/>
              <a:t>Click to edit Master text styles</a:t>
            </a:r>
          </a:p>
        </p:txBody>
      </p:sp>
      <p:sp>
        <p:nvSpPr>
          <p:cNvPr id="10" name="Title 9">
            <a:extLst>
              <a:ext uri="{FF2B5EF4-FFF2-40B4-BE49-F238E27FC236}">
                <a16:creationId xmlns:a16="http://schemas.microsoft.com/office/drawing/2014/main" id="{C4BE80CC-17EF-B84D-B407-1D5988F81FE7}"/>
              </a:ext>
            </a:extLst>
          </p:cNvPr>
          <p:cNvSpPr>
            <a:spLocks noGrp="1"/>
          </p:cNvSpPr>
          <p:nvPr>
            <p:ph type="title"/>
          </p:nvPr>
        </p:nvSpPr>
        <p:spPr/>
        <p:txBody>
          <a:bodyPr/>
          <a:lstStyle/>
          <a:p>
            <a:r>
              <a:rPr lang="en-GB"/>
              <a:t>Click to edit Master title style</a:t>
            </a:r>
            <a:endParaRPr lang="en-US" dirty="0"/>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
        <p:nvSpPr>
          <p:cNvPr id="13" name="Picture Placeholder 2">
            <a:extLst>
              <a:ext uri="{FF2B5EF4-FFF2-40B4-BE49-F238E27FC236}">
                <a16:creationId xmlns:a16="http://schemas.microsoft.com/office/drawing/2014/main" id="{60F34763-5515-7243-9386-4E95E7459B97}"/>
              </a:ext>
            </a:extLst>
          </p:cNvPr>
          <p:cNvSpPr>
            <a:spLocks noGrp="1"/>
          </p:cNvSpPr>
          <p:nvPr>
            <p:ph type="pic" sz="quarter" idx="15" hasCustomPrompt="1"/>
          </p:nvPr>
        </p:nvSpPr>
        <p:spPr>
          <a:xfrm>
            <a:off x="6312024" y="1440000"/>
            <a:ext cx="5544616" cy="4392000"/>
          </a:xfrm>
          <a:blipFill>
            <a:blip r:embed="rId3" cstate="email">
              <a:extLst>
                <a:ext uri="{28A0092B-C50C-407E-A947-70E740481C1C}">
                  <a14:useLocalDpi xmlns:a14="http://schemas.microsoft.com/office/drawing/2010/main"/>
                </a:ext>
              </a:extLst>
            </a:blip>
            <a:stretch>
              <a:fillRect/>
            </a:stretch>
          </a:blipFill>
        </p:spPr>
        <p:txBody>
          <a:bodyPr/>
          <a:lstStyle>
            <a:lvl1pPr algn="l">
              <a:defRPr sz="1500">
                <a:solidFill>
                  <a:srgbClr val="0E107A">
                    <a:alpha val="27000"/>
                  </a:srgbClr>
                </a:solidFill>
                <a:effectLst>
                  <a:reflection stA="0" endPos="65000" dist="50800" dir="5400000" sy="-100000" algn="bl" rotWithShape="0"/>
                </a:effectLst>
              </a:defRPr>
            </a:lvl1pPr>
          </a:lstStyle>
          <a:p>
            <a:r>
              <a:rPr lang="en-GB" dirty="0"/>
              <a:t>Click icon to add image / diagram</a:t>
            </a:r>
            <a:endParaRPr lang="en-US" dirty="0"/>
          </a:p>
        </p:txBody>
      </p:sp>
    </p:spTree>
    <p:extLst>
      <p:ext uri="{BB962C8B-B14F-4D97-AF65-F5344CB8AC3E}">
        <p14:creationId xmlns:p14="http://schemas.microsoft.com/office/powerpoint/2010/main" val="26177737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tandar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000"/>
          </a:xfrm>
        </p:spPr>
        <p:txBody>
          <a:bodyPr tIns="0" rIns="1440000" bIns="0"/>
          <a:lstStyle/>
          <a:p>
            <a:pPr lvl="0"/>
            <a:r>
              <a:rPr lang="en-GB"/>
              <a:t>Click to edit Master text styles</a:t>
            </a:r>
          </a:p>
        </p:txBody>
      </p:sp>
      <p:sp>
        <p:nvSpPr>
          <p:cNvPr id="10" name="Title 9">
            <a:extLst>
              <a:ext uri="{FF2B5EF4-FFF2-40B4-BE49-F238E27FC236}">
                <a16:creationId xmlns:a16="http://schemas.microsoft.com/office/drawing/2014/main" id="{C4BE80CC-17EF-B84D-B407-1D5988F81FE7}"/>
              </a:ext>
            </a:extLst>
          </p:cNvPr>
          <p:cNvSpPr>
            <a:spLocks noGrp="1"/>
          </p:cNvSpPr>
          <p:nvPr>
            <p:ph type="title"/>
          </p:nvPr>
        </p:nvSpPr>
        <p:spPr/>
        <p:txBody>
          <a:bodyPr/>
          <a:lstStyle/>
          <a:p>
            <a:r>
              <a:rPr lang="en-GB"/>
              <a:t>Click to edit Master title style</a:t>
            </a:r>
            <a:endParaRPr lang="en-US" dirty="0"/>
          </a:p>
        </p:txBody>
      </p:sp>
      <p:sp>
        <p:nvSpPr>
          <p:cNvPr id="8" name="Footer Placeholder 2">
            <a:extLst>
              <a:ext uri="{FF2B5EF4-FFF2-40B4-BE49-F238E27FC236}">
                <a16:creationId xmlns:a16="http://schemas.microsoft.com/office/drawing/2014/main" id="{4CC1DD6C-26DF-664F-ABAE-3C836D6EF585}"/>
              </a:ext>
            </a:extLst>
          </p:cNvPr>
          <p:cNvSpPr>
            <a:spLocks noGrp="1"/>
          </p:cNvSpPr>
          <p:nvPr>
            <p:ph type="ftr" sz="quarter" idx="10"/>
          </p:nvPr>
        </p:nvSpPr>
        <p:spPr>
          <a:xfrm>
            <a:off x="911424" y="6318000"/>
            <a:ext cx="1800200" cy="540000"/>
          </a:xfrm>
        </p:spPr>
        <p:txBody>
          <a:bodyPr/>
          <a:lstStyle>
            <a:lvl1pPr>
              <a:defRPr>
                <a:latin typeface="Mabry Pro" panose="020D0503040002040303" pitchFamily="34" charset="0"/>
              </a:defRPr>
            </a:lvl1pPr>
          </a:lstStyle>
          <a:p>
            <a:r>
              <a:rPr lang="en-GB" dirty="0"/>
              <a:t>© 2021 Sova Assessment</a:t>
            </a:r>
            <a:endParaRPr lang="en-US" dirty="0">
              <a:latin typeface="Mabry Pro" panose="020D0503040002040303" pitchFamily="34" charset="0"/>
            </a:endParaRPr>
          </a:p>
        </p:txBody>
      </p:sp>
      <p:sp>
        <p:nvSpPr>
          <p:cNvPr id="11" name="Slide Number Placeholder 6">
            <a:extLst>
              <a:ext uri="{FF2B5EF4-FFF2-40B4-BE49-F238E27FC236}">
                <a16:creationId xmlns:a16="http://schemas.microsoft.com/office/drawing/2014/main" id="{530CC642-8E8C-CA4C-8294-A2AC86E27015}"/>
              </a:ext>
            </a:extLst>
          </p:cNvPr>
          <p:cNvSpPr>
            <a:spLocks noGrp="1"/>
          </p:cNvSpPr>
          <p:nvPr>
            <p:ph type="sldNum" sz="quarter" idx="11"/>
          </p:nvPr>
        </p:nvSpPr>
        <p:spPr>
          <a:xfrm>
            <a:off x="0" y="6318000"/>
            <a:ext cx="900000" cy="540000"/>
          </a:xfrm>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pic>
        <p:nvPicPr>
          <p:cNvPr id="14" name="Picture 13">
            <a:extLst>
              <a:ext uri="{FF2B5EF4-FFF2-40B4-BE49-F238E27FC236}">
                <a16:creationId xmlns:a16="http://schemas.microsoft.com/office/drawing/2014/main" id="{180F9CD8-B529-6547-98E7-D94D364051E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Tree>
    <p:extLst>
      <p:ext uri="{BB962C8B-B14F-4D97-AF65-F5344CB8AC3E}">
        <p14:creationId xmlns:p14="http://schemas.microsoft.com/office/powerpoint/2010/main" val="24721171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tandard content - bullet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000"/>
          </a:xfrm>
        </p:spPr>
        <p:txBody>
          <a:bodyPr tIns="0" rIns="1440000" bIns="0">
            <a:normAutofit/>
          </a:bodyPr>
          <a:lstStyle>
            <a:lvl1pPr marL="285750" indent="-285750">
              <a:lnSpc>
                <a:spcPts val="2000"/>
              </a:lnSpc>
              <a:spcAft>
                <a:spcPts val="1200"/>
              </a:spcAft>
              <a:buClr>
                <a:srgbClr val="447FFB"/>
              </a:buClr>
              <a:buFont typeface="Arial" panose="020B0604020202020204" pitchFamily="34" charset="0"/>
              <a:buChar char="•"/>
              <a:defRPr sz="1600" baseline="0">
                <a:latin typeface="Mabry Pro" panose="020D0503040002040303" pitchFamily="34" charset="0"/>
              </a:defRPr>
            </a:lvl1pPr>
            <a:lvl2pPr>
              <a:lnSpc>
                <a:spcPts val="2000"/>
              </a:lnSpc>
              <a:spcAft>
                <a:spcPts val="1200"/>
              </a:spcAft>
              <a:buClr>
                <a:srgbClr val="447FFB"/>
              </a:buClr>
              <a:defRPr sz="1600" baseline="0">
                <a:latin typeface="Mabry Pro" panose="020D0503040002040303" pitchFamily="34" charset="0"/>
              </a:defRPr>
            </a:lvl2pPr>
            <a:lvl3pPr>
              <a:lnSpc>
                <a:spcPts val="2000"/>
              </a:lnSpc>
              <a:spcAft>
                <a:spcPts val="1200"/>
              </a:spcAft>
              <a:buClr>
                <a:srgbClr val="447FFB"/>
              </a:buClr>
              <a:defRPr sz="1600" baseline="0">
                <a:latin typeface="Mabry Pro" panose="020D0503040002040303" pitchFamily="34" charset="0"/>
              </a:defRPr>
            </a:lvl3pPr>
            <a:lvl4pPr>
              <a:lnSpc>
                <a:spcPts val="2000"/>
              </a:lnSpc>
              <a:spcAft>
                <a:spcPts val="1200"/>
              </a:spcAft>
              <a:buClr>
                <a:srgbClr val="447FFB"/>
              </a:buClr>
              <a:defRPr sz="1600" baseline="0">
                <a:latin typeface="Mabry Pro" panose="020D0503040002040303" pitchFamily="34" charset="0"/>
              </a:defRPr>
            </a:lvl4pPr>
            <a:lvl5pPr>
              <a:lnSpc>
                <a:spcPts val="2000"/>
              </a:lnSpc>
              <a:spcAft>
                <a:spcPts val="1200"/>
              </a:spcAft>
              <a:buClr>
                <a:srgbClr val="447FFB"/>
              </a:buClr>
              <a:defRPr sz="1600" baseline="0">
                <a:latin typeface="Mabry Pro" panose="020D05030400020403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a:extLst>
              <a:ext uri="{FF2B5EF4-FFF2-40B4-BE49-F238E27FC236}">
                <a16:creationId xmlns:a16="http://schemas.microsoft.com/office/drawing/2014/main" id="{6441DA54-8604-AA4D-81BE-9A60D943BA5F}"/>
              </a:ext>
            </a:extLst>
          </p:cNvPr>
          <p:cNvSpPr>
            <a:spLocks noGrp="1"/>
          </p:cNvSpPr>
          <p:nvPr>
            <p:ph type="title"/>
          </p:nvPr>
        </p:nvSpPr>
        <p:spPr/>
        <p:txBody>
          <a:bodyPr/>
          <a:lstStyle/>
          <a:p>
            <a:r>
              <a:rPr lang="en-GB"/>
              <a:t>Click to edit Master title style</a:t>
            </a:r>
            <a:endParaRPr lang="en-US"/>
          </a:p>
        </p:txBody>
      </p:sp>
      <p:sp>
        <p:nvSpPr>
          <p:cNvPr id="8" name="Footer Placeholder 2">
            <a:extLst>
              <a:ext uri="{FF2B5EF4-FFF2-40B4-BE49-F238E27FC236}">
                <a16:creationId xmlns:a16="http://schemas.microsoft.com/office/drawing/2014/main" id="{0E66FE7A-4B4E-0F45-94C3-882FC528A45E}"/>
              </a:ext>
            </a:extLst>
          </p:cNvPr>
          <p:cNvSpPr>
            <a:spLocks noGrp="1"/>
          </p:cNvSpPr>
          <p:nvPr>
            <p:ph type="ftr" sz="quarter" idx="10"/>
          </p:nvPr>
        </p:nvSpPr>
        <p:spPr>
          <a:xfrm>
            <a:off x="911424" y="6318000"/>
            <a:ext cx="1800200" cy="540000"/>
          </a:xfrm>
        </p:spPr>
        <p:txBody>
          <a:bodyPr/>
          <a:lstStyle>
            <a:lvl1pPr>
              <a:defRPr>
                <a:latin typeface="Mabry Pro" panose="020D0503040002040303" pitchFamily="34" charset="0"/>
              </a:defRPr>
            </a:lvl1pPr>
          </a:lstStyle>
          <a:p>
            <a:r>
              <a:rPr lang="en-GB" dirty="0"/>
              <a:t>© 2021 Sova Assessment</a:t>
            </a:r>
            <a:endParaRPr lang="en-US" dirty="0"/>
          </a:p>
        </p:txBody>
      </p:sp>
      <p:sp>
        <p:nvSpPr>
          <p:cNvPr id="12" name="Slide Number Placeholder 6">
            <a:extLst>
              <a:ext uri="{FF2B5EF4-FFF2-40B4-BE49-F238E27FC236}">
                <a16:creationId xmlns:a16="http://schemas.microsoft.com/office/drawing/2014/main" id="{552975E5-AF9E-A649-BE92-D77AE5B7A1C1}"/>
              </a:ext>
            </a:extLst>
          </p:cNvPr>
          <p:cNvSpPr>
            <a:spLocks noGrp="1"/>
          </p:cNvSpPr>
          <p:nvPr>
            <p:ph type="sldNum" sz="quarter" idx="11"/>
          </p:nvPr>
        </p:nvSpPr>
        <p:spPr>
          <a:xfrm>
            <a:off x="0" y="6318000"/>
            <a:ext cx="900000" cy="540000"/>
          </a:xfrm>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pic>
        <p:nvPicPr>
          <p:cNvPr id="14" name="Picture 13">
            <a:extLst>
              <a:ext uri="{FF2B5EF4-FFF2-40B4-BE49-F238E27FC236}">
                <a16:creationId xmlns:a16="http://schemas.microsoft.com/office/drawing/2014/main" id="{08947358-367C-B24C-A1E5-20E12CC38E9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Tree>
    <p:extLst>
      <p:ext uri="{BB962C8B-B14F-4D97-AF65-F5344CB8AC3E}">
        <p14:creationId xmlns:p14="http://schemas.microsoft.com/office/powerpoint/2010/main" val="14795928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tandard content - bullets subhea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908000"/>
            <a:ext cx="12192000" cy="3780000"/>
          </a:xfrm>
        </p:spPr>
        <p:txBody>
          <a:bodyPr tIns="0" rIns="1440000" bIns="0">
            <a:normAutofit/>
          </a:bodyPr>
          <a:lstStyle>
            <a:lvl1pPr marL="285750" indent="-285750">
              <a:lnSpc>
                <a:spcPts val="2000"/>
              </a:lnSpc>
              <a:spcAft>
                <a:spcPts val="1200"/>
              </a:spcAft>
              <a:buClr>
                <a:srgbClr val="447FFB"/>
              </a:buClr>
              <a:buFont typeface="Arial" panose="020B0604020202020204" pitchFamily="34" charset="0"/>
              <a:buChar char="•"/>
              <a:defRPr sz="1600" baseline="0">
                <a:latin typeface="Mabry Pro" panose="020D0503040002040303" pitchFamily="34" charset="0"/>
              </a:defRPr>
            </a:lvl1pPr>
            <a:lvl2pPr>
              <a:lnSpc>
                <a:spcPts val="2000"/>
              </a:lnSpc>
              <a:spcAft>
                <a:spcPts val="1200"/>
              </a:spcAft>
              <a:buClr>
                <a:srgbClr val="447FFB"/>
              </a:buClr>
              <a:defRPr sz="1600" baseline="0">
                <a:latin typeface="Mabry Pro" panose="020D0503040002040303" pitchFamily="34" charset="0"/>
              </a:defRPr>
            </a:lvl2pPr>
            <a:lvl3pPr>
              <a:lnSpc>
                <a:spcPts val="2000"/>
              </a:lnSpc>
              <a:spcAft>
                <a:spcPts val="1200"/>
              </a:spcAft>
              <a:buClr>
                <a:srgbClr val="447FFB"/>
              </a:buClr>
              <a:defRPr sz="1600" baseline="0">
                <a:latin typeface="Mabry Pro" panose="020D0503040002040303" pitchFamily="34" charset="0"/>
              </a:defRPr>
            </a:lvl3pPr>
            <a:lvl4pPr>
              <a:lnSpc>
                <a:spcPts val="2000"/>
              </a:lnSpc>
              <a:spcAft>
                <a:spcPts val="1200"/>
              </a:spcAft>
              <a:buClr>
                <a:srgbClr val="447FFB"/>
              </a:buClr>
              <a:defRPr sz="1600" baseline="0">
                <a:latin typeface="Mabry Pro" panose="020D0503040002040303" pitchFamily="34" charset="0"/>
              </a:defRPr>
            </a:lvl4pPr>
            <a:lvl5pPr>
              <a:lnSpc>
                <a:spcPts val="2000"/>
              </a:lnSpc>
              <a:spcAft>
                <a:spcPts val="1200"/>
              </a:spcAft>
              <a:buClr>
                <a:srgbClr val="447FFB"/>
              </a:buClr>
              <a:defRPr sz="1600" baseline="0">
                <a:latin typeface="Mabry Pro" panose="020D05030400020403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a:extLst>
              <a:ext uri="{FF2B5EF4-FFF2-40B4-BE49-F238E27FC236}">
                <a16:creationId xmlns:a16="http://schemas.microsoft.com/office/drawing/2014/main" id="{6441DA54-8604-AA4D-81BE-9A60D943BA5F}"/>
              </a:ext>
            </a:extLst>
          </p:cNvPr>
          <p:cNvSpPr>
            <a:spLocks noGrp="1"/>
          </p:cNvSpPr>
          <p:nvPr>
            <p:ph type="title"/>
          </p:nvPr>
        </p:nvSpPr>
        <p:spPr/>
        <p:txBody>
          <a:bodyPr/>
          <a:lstStyle/>
          <a:p>
            <a:r>
              <a:rPr lang="en-GB"/>
              <a:t>Click to edit Master title style</a:t>
            </a:r>
            <a:endParaRPr lang="en-US"/>
          </a:p>
        </p:txBody>
      </p:sp>
      <p:sp>
        <p:nvSpPr>
          <p:cNvPr id="4" name="Text Placeholder 3">
            <a:extLst>
              <a:ext uri="{FF2B5EF4-FFF2-40B4-BE49-F238E27FC236}">
                <a16:creationId xmlns:a16="http://schemas.microsoft.com/office/drawing/2014/main" id="{BC8559DF-A323-6C4B-BCBC-5C119169883C}"/>
              </a:ext>
            </a:extLst>
          </p:cNvPr>
          <p:cNvSpPr>
            <a:spLocks noGrp="1"/>
          </p:cNvSpPr>
          <p:nvPr>
            <p:ph type="body" sz="quarter" idx="13"/>
          </p:nvPr>
        </p:nvSpPr>
        <p:spPr>
          <a:xfrm>
            <a:off x="0" y="1339999"/>
            <a:ext cx="12192000" cy="504825"/>
          </a:xfrm>
        </p:spPr>
        <p:txBody>
          <a:bodyPr/>
          <a:lstStyle>
            <a:lvl1pPr>
              <a:defRPr b="1"/>
            </a:lvl1pPr>
          </a:lstStyle>
          <a:p>
            <a:pPr lvl="0"/>
            <a:r>
              <a:rPr lang="en-GB"/>
              <a:t>Click to edit Master text styles</a:t>
            </a:r>
          </a:p>
        </p:txBody>
      </p:sp>
      <p:sp>
        <p:nvSpPr>
          <p:cNvPr id="12" name="Footer Placeholder 2">
            <a:extLst>
              <a:ext uri="{FF2B5EF4-FFF2-40B4-BE49-F238E27FC236}">
                <a16:creationId xmlns:a16="http://schemas.microsoft.com/office/drawing/2014/main" id="{14F48836-4A10-0443-A182-20AB3725B43E}"/>
              </a:ext>
            </a:extLst>
          </p:cNvPr>
          <p:cNvSpPr>
            <a:spLocks noGrp="1"/>
          </p:cNvSpPr>
          <p:nvPr>
            <p:ph type="ftr" sz="quarter" idx="10"/>
          </p:nvPr>
        </p:nvSpPr>
        <p:spPr>
          <a:xfrm>
            <a:off x="911424" y="6318000"/>
            <a:ext cx="1800200" cy="540000"/>
          </a:xfrm>
        </p:spPr>
        <p:txBody>
          <a:bodyPr/>
          <a:lstStyle>
            <a:lvl1pPr>
              <a:defRPr>
                <a:latin typeface="Mabry Pro" panose="020D0503040002040303" pitchFamily="34" charset="0"/>
              </a:defRPr>
            </a:lvl1pPr>
          </a:lstStyle>
          <a:p>
            <a:r>
              <a:rPr lang="en-GB" dirty="0"/>
              <a:t>© 2021 Sova Assessment</a:t>
            </a:r>
            <a:endParaRPr lang="en-US" dirty="0">
              <a:latin typeface="Mabry Pro" panose="020D0503040002040303" pitchFamily="34" charset="0"/>
            </a:endParaRPr>
          </a:p>
        </p:txBody>
      </p:sp>
      <p:sp>
        <p:nvSpPr>
          <p:cNvPr id="13" name="Slide Number Placeholder 6">
            <a:extLst>
              <a:ext uri="{FF2B5EF4-FFF2-40B4-BE49-F238E27FC236}">
                <a16:creationId xmlns:a16="http://schemas.microsoft.com/office/drawing/2014/main" id="{233AD1CB-50C4-B04F-B107-9AF70ED2976D}"/>
              </a:ext>
            </a:extLst>
          </p:cNvPr>
          <p:cNvSpPr>
            <a:spLocks noGrp="1"/>
          </p:cNvSpPr>
          <p:nvPr>
            <p:ph type="sldNum" sz="quarter" idx="11"/>
          </p:nvPr>
        </p:nvSpPr>
        <p:spPr>
          <a:xfrm>
            <a:off x="0" y="6318000"/>
            <a:ext cx="900000" cy="540000"/>
          </a:xfrm>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pic>
        <p:nvPicPr>
          <p:cNvPr id="15" name="Picture 14">
            <a:extLst>
              <a:ext uri="{FF2B5EF4-FFF2-40B4-BE49-F238E27FC236}">
                <a16:creationId xmlns:a16="http://schemas.microsoft.com/office/drawing/2014/main" id="{57FF59BA-FB4F-2D43-B763-B39EA33090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Tree>
    <p:extLst>
      <p:ext uri="{BB962C8B-B14F-4D97-AF65-F5344CB8AC3E}">
        <p14:creationId xmlns:p14="http://schemas.microsoft.com/office/powerpoint/2010/main" val="24709828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tandard content - 2 column">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613"/>
          </a:xfrm>
        </p:spPr>
        <p:txBody>
          <a:bodyPr tIns="0" rIns="1440000" bIns="0" numCol="2" spcCol="54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itle 9">
            <a:extLst>
              <a:ext uri="{FF2B5EF4-FFF2-40B4-BE49-F238E27FC236}">
                <a16:creationId xmlns:a16="http://schemas.microsoft.com/office/drawing/2014/main" id="{C4BE80CC-17EF-B84D-B407-1D5988F81FE7}"/>
              </a:ext>
            </a:extLst>
          </p:cNvPr>
          <p:cNvSpPr>
            <a:spLocks noGrp="1"/>
          </p:cNvSpPr>
          <p:nvPr>
            <p:ph type="title"/>
          </p:nvPr>
        </p:nvSpPr>
        <p:spPr/>
        <p:txBody>
          <a:bodyPr/>
          <a:lstStyle/>
          <a:p>
            <a:r>
              <a:rPr lang="en-GB"/>
              <a:t>Click to edit Master title style</a:t>
            </a:r>
            <a:endParaRPr lang="en-US"/>
          </a:p>
        </p:txBody>
      </p:sp>
      <p:sp>
        <p:nvSpPr>
          <p:cNvPr id="12" name="Footer Placeholder 2">
            <a:extLst>
              <a:ext uri="{FF2B5EF4-FFF2-40B4-BE49-F238E27FC236}">
                <a16:creationId xmlns:a16="http://schemas.microsoft.com/office/drawing/2014/main" id="{4BDB4829-B0F0-E14D-9C86-D1510DBD410A}"/>
              </a:ext>
            </a:extLst>
          </p:cNvPr>
          <p:cNvSpPr>
            <a:spLocks noGrp="1"/>
          </p:cNvSpPr>
          <p:nvPr>
            <p:ph type="ftr" sz="quarter" idx="10"/>
          </p:nvPr>
        </p:nvSpPr>
        <p:spPr>
          <a:xfrm>
            <a:off x="911424" y="6318000"/>
            <a:ext cx="1800200" cy="540000"/>
          </a:xfrm>
        </p:spPr>
        <p:txBody>
          <a:bodyPr/>
          <a:lstStyle>
            <a:lvl1pPr>
              <a:defRPr>
                <a:latin typeface="Mabry Pro" panose="020D0503040002040303" pitchFamily="34" charset="0"/>
              </a:defRPr>
            </a:lvl1pPr>
          </a:lstStyle>
          <a:p>
            <a:r>
              <a:rPr lang="en-GB" dirty="0"/>
              <a:t>© 2021 Sova Assessment</a:t>
            </a:r>
            <a:endParaRPr lang="en-US" dirty="0">
              <a:latin typeface="Mabry Pro" panose="020D0503040002040303" pitchFamily="34" charset="0"/>
            </a:endParaRPr>
          </a:p>
        </p:txBody>
      </p:sp>
      <p:sp>
        <p:nvSpPr>
          <p:cNvPr id="13" name="Slide Number Placeholder 6">
            <a:extLst>
              <a:ext uri="{FF2B5EF4-FFF2-40B4-BE49-F238E27FC236}">
                <a16:creationId xmlns:a16="http://schemas.microsoft.com/office/drawing/2014/main" id="{433F9EE1-802A-7B48-ABD5-2DB69576BBF0}"/>
              </a:ext>
            </a:extLst>
          </p:cNvPr>
          <p:cNvSpPr>
            <a:spLocks noGrp="1"/>
          </p:cNvSpPr>
          <p:nvPr>
            <p:ph type="sldNum" sz="quarter" idx="11"/>
          </p:nvPr>
        </p:nvSpPr>
        <p:spPr>
          <a:xfrm>
            <a:off x="0" y="6318000"/>
            <a:ext cx="900000" cy="540000"/>
          </a:xfrm>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pic>
        <p:nvPicPr>
          <p:cNvPr id="15" name="Picture 14">
            <a:extLst>
              <a:ext uri="{FF2B5EF4-FFF2-40B4-BE49-F238E27FC236}">
                <a16:creationId xmlns:a16="http://schemas.microsoft.com/office/drawing/2014/main" id="{B70D9456-86A1-2B48-8B8B-A99D34F5F61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Tree>
    <p:extLst>
      <p:ext uri="{BB962C8B-B14F-4D97-AF65-F5344CB8AC3E}">
        <p14:creationId xmlns:p14="http://schemas.microsoft.com/office/powerpoint/2010/main" val="28212215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4BE80CC-17EF-B84D-B407-1D5988F81FE7}"/>
              </a:ext>
            </a:extLst>
          </p:cNvPr>
          <p:cNvSpPr>
            <a:spLocks noGrp="1"/>
          </p:cNvSpPr>
          <p:nvPr>
            <p:ph type="title"/>
          </p:nvPr>
        </p:nvSpPr>
        <p:spPr/>
        <p:txBody>
          <a:bodyPr/>
          <a:lstStyle/>
          <a:p>
            <a:r>
              <a:rPr lang="en-GB"/>
              <a:t>Click to edit Master title style</a:t>
            </a:r>
            <a:endParaRPr lang="en-US"/>
          </a:p>
        </p:txBody>
      </p:sp>
      <p:sp>
        <p:nvSpPr>
          <p:cNvPr id="4" name="Content Placeholder 3">
            <a:extLst>
              <a:ext uri="{FF2B5EF4-FFF2-40B4-BE49-F238E27FC236}">
                <a16:creationId xmlns:a16="http://schemas.microsoft.com/office/drawing/2014/main" id="{BAE48608-8258-904E-B477-B9954835A128}"/>
              </a:ext>
            </a:extLst>
          </p:cNvPr>
          <p:cNvSpPr>
            <a:spLocks noGrp="1"/>
          </p:cNvSpPr>
          <p:nvPr>
            <p:ph sz="quarter" idx="12"/>
          </p:nvPr>
        </p:nvSpPr>
        <p:spPr>
          <a:xfrm>
            <a:off x="540000" y="1440000"/>
            <a:ext cx="4834800" cy="4392000"/>
          </a:xfrm>
        </p:spPr>
        <p:txBody>
          <a:bodyPr lIns="0" rIns="0"/>
          <a:lstStyle/>
          <a:p>
            <a:pPr lvl="0"/>
            <a:r>
              <a:rPr lang="en-GB"/>
              <a:t>Click to edit Master text styles</a:t>
            </a:r>
          </a:p>
        </p:txBody>
      </p:sp>
      <p:sp>
        <p:nvSpPr>
          <p:cNvPr id="12" name="Content Placeholder 3">
            <a:extLst>
              <a:ext uri="{FF2B5EF4-FFF2-40B4-BE49-F238E27FC236}">
                <a16:creationId xmlns:a16="http://schemas.microsoft.com/office/drawing/2014/main" id="{507041CC-3A42-7349-8A14-7AFBA1240E04}"/>
              </a:ext>
            </a:extLst>
          </p:cNvPr>
          <p:cNvSpPr>
            <a:spLocks noGrp="1"/>
          </p:cNvSpPr>
          <p:nvPr>
            <p:ph sz="quarter" idx="13"/>
          </p:nvPr>
        </p:nvSpPr>
        <p:spPr>
          <a:xfrm>
            <a:off x="5914800" y="1440000"/>
            <a:ext cx="4834800" cy="4392000"/>
          </a:xfrm>
        </p:spPr>
        <p:txBody>
          <a:bodyPr lIns="0" rIns="0"/>
          <a:lstStyle/>
          <a:p>
            <a:pPr lvl="0"/>
            <a:r>
              <a:rPr lang="en-GB"/>
              <a:t>Click to edit Master text styles</a:t>
            </a:r>
          </a:p>
        </p:txBody>
      </p:sp>
      <p:sp>
        <p:nvSpPr>
          <p:cNvPr id="9" name="Footer Placeholder 2">
            <a:extLst>
              <a:ext uri="{FF2B5EF4-FFF2-40B4-BE49-F238E27FC236}">
                <a16:creationId xmlns:a16="http://schemas.microsoft.com/office/drawing/2014/main" id="{344DDE6A-887A-B043-A683-F76FB7687A72}"/>
              </a:ext>
            </a:extLst>
          </p:cNvPr>
          <p:cNvSpPr>
            <a:spLocks noGrp="1"/>
          </p:cNvSpPr>
          <p:nvPr>
            <p:ph type="ftr" sz="quarter" idx="10"/>
          </p:nvPr>
        </p:nvSpPr>
        <p:spPr>
          <a:xfrm>
            <a:off x="911424" y="6318000"/>
            <a:ext cx="1800200" cy="540000"/>
          </a:xfrm>
        </p:spPr>
        <p:txBody>
          <a:bodyPr/>
          <a:lstStyle>
            <a:lvl1pPr>
              <a:defRPr>
                <a:latin typeface="Mabry Pro" panose="020D0503040002040303" pitchFamily="34" charset="0"/>
              </a:defRPr>
            </a:lvl1pPr>
          </a:lstStyle>
          <a:p>
            <a:r>
              <a:rPr lang="en-GB" dirty="0"/>
              <a:t>© 2021 Sova Assessment</a:t>
            </a:r>
            <a:endParaRPr lang="en-US" dirty="0">
              <a:latin typeface="Mabry Pro" panose="020D0503040002040303" pitchFamily="34" charset="0"/>
            </a:endParaRPr>
          </a:p>
        </p:txBody>
      </p:sp>
      <p:sp>
        <p:nvSpPr>
          <p:cNvPr id="11" name="Slide Number Placeholder 6">
            <a:extLst>
              <a:ext uri="{FF2B5EF4-FFF2-40B4-BE49-F238E27FC236}">
                <a16:creationId xmlns:a16="http://schemas.microsoft.com/office/drawing/2014/main" id="{E52193DB-D71D-AE4D-AFAC-A5EE2517DA41}"/>
              </a:ext>
            </a:extLst>
          </p:cNvPr>
          <p:cNvSpPr>
            <a:spLocks noGrp="1"/>
          </p:cNvSpPr>
          <p:nvPr>
            <p:ph type="sldNum" sz="quarter" idx="11"/>
          </p:nvPr>
        </p:nvSpPr>
        <p:spPr>
          <a:xfrm>
            <a:off x="0" y="6318000"/>
            <a:ext cx="900000" cy="540000"/>
          </a:xfrm>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pic>
        <p:nvPicPr>
          <p:cNvPr id="16" name="Picture 15">
            <a:extLst>
              <a:ext uri="{FF2B5EF4-FFF2-40B4-BE49-F238E27FC236}">
                <a16:creationId xmlns:a16="http://schemas.microsoft.com/office/drawing/2014/main" id="{3F3CE27A-6B5B-4E4E-9699-8323FE7014A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Tree>
    <p:extLst>
      <p:ext uri="{BB962C8B-B14F-4D97-AF65-F5344CB8AC3E}">
        <p14:creationId xmlns:p14="http://schemas.microsoft.com/office/powerpoint/2010/main" val="128549129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ubhead and two bullet area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540000" y="1908000"/>
            <a:ext cx="4834800" cy="3780000"/>
          </a:xfrm>
        </p:spPr>
        <p:txBody>
          <a:bodyPr lIns="0" tIns="0" rIns="0" bIns="0">
            <a:normAutofit/>
          </a:bodyPr>
          <a:lstStyle>
            <a:lvl1pPr marL="285750" indent="-285750">
              <a:lnSpc>
                <a:spcPts val="2000"/>
              </a:lnSpc>
              <a:spcAft>
                <a:spcPts val="1200"/>
              </a:spcAft>
              <a:buClr>
                <a:srgbClr val="447FFB"/>
              </a:buClr>
              <a:buFont typeface="Arial" panose="020B0604020202020204" pitchFamily="34" charset="0"/>
              <a:buChar char="•"/>
              <a:defRPr sz="1600" baseline="0">
                <a:latin typeface="+mj-lt"/>
              </a:defRPr>
            </a:lvl1pPr>
            <a:lvl2pPr>
              <a:lnSpc>
                <a:spcPts val="2000"/>
              </a:lnSpc>
              <a:spcAft>
                <a:spcPts val="1200"/>
              </a:spcAft>
              <a:buClr>
                <a:srgbClr val="447FFB"/>
              </a:buClr>
              <a:defRPr sz="1600" baseline="0">
                <a:latin typeface="+mj-lt"/>
              </a:defRPr>
            </a:lvl2pPr>
            <a:lvl3pPr>
              <a:lnSpc>
                <a:spcPts val="2000"/>
              </a:lnSpc>
              <a:spcAft>
                <a:spcPts val="1200"/>
              </a:spcAft>
              <a:buClr>
                <a:srgbClr val="447FFB"/>
              </a:buClr>
              <a:defRPr sz="1600" baseline="0">
                <a:latin typeface="+mj-lt"/>
              </a:defRPr>
            </a:lvl3pPr>
            <a:lvl4pPr>
              <a:lnSpc>
                <a:spcPts val="2000"/>
              </a:lnSpc>
              <a:spcAft>
                <a:spcPts val="1200"/>
              </a:spcAft>
              <a:buClr>
                <a:srgbClr val="447FFB"/>
              </a:buClr>
              <a:defRPr sz="1600" baseline="0">
                <a:latin typeface="+mj-lt"/>
              </a:defRPr>
            </a:lvl4pPr>
            <a:lvl5pPr>
              <a:lnSpc>
                <a:spcPts val="2000"/>
              </a:lnSpc>
              <a:spcAft>
                <a:spcPts val="1200"/>
              </a:spcAft>
              <a:buClr>
                <a:srgbClr val="447FFB"/>
              </a:buClr>
              <a:defRPr sz="1600" baseline="0">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a:extLst>
              <a:ext uri="{FF2B5EF4-FFF2-40B4-BE49-F238E27FC236}">
                <a16:creationId xmlns:a16="http://schemas.microsoft.com/office/drawing/2014/main" id="{6441DA54-8604-AA4D-81BE-9A60D943BA5F}"/>
              </a:ext>
            </a:extLst>
          </p:cNvPr>
          <p:cNvSpPr>
            <a:spLocks noGrp="1"/>
          </p:cNvSpPr>
          <p:nvPr>
            <p:ph type="title"/>
          </p:nvPr>
        </p:nvSpPr>
        <p:spPr/>
        <p:txBody>
          <a:bodyPr/>
          <a:lstStyle/>
          <a:p>
            <a:r>
              <a:rPr lang="en-GB" dirty="0"/>
              <a:t>Click to edit Master title style</a:t>
            </a:r>
            <a:endParaRPr lang="en-US" dirty="0"/>
          </a:p>
        </p:txBody>
      </p:sp>
      <p:sp>
        <p:nvSpPr>
          <p:cNvPr id="4" name="Text Placeholder 3">
            <a:extLst>
              <a:ext uri="{FF2B5EF4-FFF2-40B4-BE49-F238E27FC236}">
                <a16:creationId xmlns:a16="http://schemas.microsoft.com/office/drawing/2014/main" id="{BC8559DF-A323-6C4B-BCBC-5C119169883C}"/>
              </a:ext>
            </a:extLst>
          </p:cNvPr>
          <p:cNvSpPr>
            <a:spLocks noGrp="1"/>
          </p:cNvSpPr>
          <p:nvPr>
            <p:ph type="body" sz="quarter" idx="13"/>
          </p:nvPr>
        </p:nvSpPr>
        <p:spPr>
          <a:xfrm>
            <a:off x="0" y="1339999"/>
            <a:ext cx="12192000" cy="504825"/>
          </a:xfrm>
        </p:spPr>
        <p:txBody>
          <a:bodyPr/>
          <a:lstStyle>
            <a:lvl1pPr>
              <a:defRPr b="1"/>
            </a:lvl1pPr>
          </a:lstStyle>
          <a:p>
            <a:pPr lvl="0"/>
            <a:r>
              <a:rPr lang="en-GB"/>
              <a:t>Click to edit Master text styles</a:t>
            </a:r>
          </a:p>
        </p:txBody>
      </p:sp>
      <p:sp>
        <p:nvSpPr>
          <p:cNvPr id="12" name="Text Placeholder 8">
            <a:extLst>
              <a:ext uri="{FF2B5EF4-FFF2-40B4-BE49-F238E27FC236}">
                <a16:creationId xmlns:a16="http://schemas.microsoft.com/office/drawing/2014/main" id="{6A9CA1E8-1312-E149-820A-4651521354BC}"/>
              </a:ext>
            </a:extLst>
          </p:cNvPr>
          <p:cNvSpPr>
            <a:spLocks noGrp="1"/>
          </p:cNvSpPr>
          <p:nvPr>
            <p:ph type="body" sz="quarter" idx="15"/>
          </p:nvPr>
        </p:nvSpPr>
        <p:spPr>
          <a:xfrm>
            <a:off x="5914800" y="1908000"/>
            <a:ext cx="4834800" cy="3780000"/>
          </a:xfrm>
        </p:spPr>
        <p:txBody>
          <a:bodyPr lIns="0" tIns="0" rIns="0" bIns="0">
            <a:normAutofit/>
          </a:bodyPr>
          <a:lstStyle>
            <a:lvl1pPr marL="285750" indent="-285750">
              <a:lnSpc>
                <a:spcPts val="2000"/>
              </a:lnSpc>
              <a:spcAft>
                <a:spcPts val="1200"/>
              </a:spcAft>
              <a:buClr>
                <a:srgbClr val="447FFB"/>
              </a:buClr>
              <a:buFont typeface="Arial" panose="020B0604020202020204" pitchFamily="34" charset="0"/>
              <a:buChar char="•"/>
              <a:defRPr sz="1600" baseline="0">
                <a:latin typeface="+mj-lt"/>
              </a:defRPr>
            </a:lvl1pPr>
            <a:lvl2pPr>
              <a:lnSpc>
                <a:spcPts val="2000"/>
              </a:lnSpc>
              <a:spcAft>
                <a:spcPts val="1200"/>
              </a:spcAft>
              <a:buClr>
                <a:srgbClr val="447FFB"/>
              </a:buClr>
              <a:defRPr sz="1600" baseline="0">
                <a:latin typeface="+mj-lt"/>
              </a:defRPr>
            </a:lvl2pPr>
            <a:lvl3pPr>
              <a:lnSpc>
                <a:spcPts val="2000"/>
              </a:lnSpc>
              <a:spcAft>
                <a:spcPts val="1200"/>
              </a:spcAft>
              <a:buClr>
                <a:srgbClr val="447FFB"/>
              </a:buClr>
              <a:defRPr sz="1600" baseline="0">
                <a:latin typeface="+mj-lt"/>
              </a:defRPr>
            </a:lvl3pPr>
            <a:lvl4pPr>
              <a:lnSpc>
                <a:spcPts val="2000"/>
              </a:lnSpc>
              <a:spcAft>
                <a:spcPts val="1200"/>
              </a:spcAft>
              <a:buClr>
                <a:srgbClr val="447FFB"/>
              </a:buClr>
              <a:defRPr sz="1600" baseline="0">
                <a:latin typeface="+mj-lt"/>
              </a:defRPr>
            </a:lvl4pPr>
            <a:lvl5pPr>
              <a:lnSpc>
                <a:spcPts val="2000"/>
              </a:lnSpc>
              <a:spcAft>
                <a:spcPts val="1200"/>
              </a:spcAft>
              <a:buClr>
                <a:srgbClr val="447FFB"/>
              </a:buClr>
              <a:defRPr sz="1600" baseline="0">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Footer Placeholder 2">
            <a:extLst>
              <a:ext uri="{FF2B5EF4-FFF2-40B4-BE49-F238E27FC236}">
                <a16:creationId xmlns:a16="http://schemas.microsoft.com/office/drawing/2014/main" id="{D47DA38C-71F9-6B49-A0FE-6A48E1877816}"/>
              </a:ext>
            </a:extLst>
          </p:cNvPr>
          <p:cNvSpPr>
            <a:spLocks noGrp="1"/>
          </p:cNvSpPr>
          <p:nvPr>
            <p:ph type="ftr" sz="quarter" idx="10"/>
          </p:nvPr>
        </p:nvSpPr>
        <p:spPr>
          <a:xfrm>
            <a:off x="911424" y="6318000"/>
            <a:ext cx="1800200" cy="540000"/>
          </a:xfrm>
        </p:spPr>
        <p:txBody>
          <a:bodyPr/>
          <a:lstStyle>
            <a:lvl1pPr>
              <a:defRPr>
                <a:latin typeface="Mabry Pro" panose="020D0503040002040303" pitchFamily="34" charset="0"/>
              </a:defRPr>
            </a:lvl1pPr>
          </a:lstStyle>
          <a:p>
            <a:r>
              <a:rPr lang="en-GB" dirty="0"/>
              <a:t>© 2021 Sova Assessment</a:t>
            </a:r>
            <a:endParaRPr lang="en-US" dirty="0">
              <a:latin typeface="Mabry Pro" panose="020D0503040002040303" pitchFamily="34" charset="0"/>
            </a:endParaRPr>
          </a:p>
        </p:txBody>
      </p:sp>
      <p:sp>
        <p:nvSpPr>
          <p:cNvPr id="14" name="Slide Number Placeholder 6">
            <a:extLst>
              <a:ext uri="{FF2B5EF4-FFF2-40B4-BE49-F238E27FC236}">
                <a16:creationId xmlns:a16="http://schemas.microsoft.com/office/drawing/2014/main" id="{4FF3049E-8A2C-784C-8F5F-5AA901DF4C5A}"/>
              </a:ext>
            </a:extLst>
          </p:cNvPr>
          <p:cNvSpPr>
            <a:spLocks noGrp="1"/>
          </p:cNvSpPr>
          <p:nvPr>
            <p:ph type="sldNum" sz="quarter" idx="11"/>
          </p:nvPr>
        </p:nvSpPr>
        <p:spPr>
          <a:xfrm>
            <a:off x="0" y="6318000"/>
            <a:ext cx="900000" cy="540000"/>
          </a:xfrm>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pic>
        <p:nvPicPr>
          <p:cNvPr id="16" name="Picture 15">
            <a:extLst>
              <a:ext uri="{FF2B5EF4-FFF2-40B4-BE49-F238E27FC236}">
                <a16:creationId xmlns:a16="http://schemas.microsoft.com/office/drawing/2014/main" id="{37C33785-4698-524C-909D-0CC50AF39A9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Tree>
    <p:extLst>
      <p:ext uri="{BB962C8B-B14F-4D97-AF65-F5344CB8AC3E}">
        <p14:creationId xmlns:p14="http://schemas.microsoft.com/office/powerpoint/2010/main" val="176449152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Intro and two content area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540000" y="2268000"/>
            <a:ext cx="4834800" cy="3420000"/>
          </a:xfrm>
        </p:spPr>
        <p:txBody>
          <a:bodyPr lIns="0" tIns="0" rIns="0" bIns="0">
            <a:normAutofit/>
          </a:bodyPr>
          <a:lstStyle>
            <a:lvl1pPr marL="285750" indent="-285750">
              <a:lnSpc>
                <a:spcPts val="2000"/>
              </a:lnSpc>
              <a:spcAft>
                <a:spcPts val="1200"/>
              </a:spcAft>
              <a:buClr>
                <a:srgbClr val="447FFB"/>
              </a:buClr>
              <a:buFont typeface="Arial" panose="020B0604020202020204" pitchFamily="34" charset="0"/>
              <a:buChar char="•"/>
              <a:defRPr sz="1600" baseline="0">
                <a:latin typeface="Mabry Pro" panose="020D0503040002040303" pitchFamily="34" charset="0"/>
              </a:defRPr>
            </a:lvl1pPr>
            <a:lvl2pPr>
              <a:lnSpc>
                <a:spcPts val="2000"/>
              </a:lnSpc>
              <a:spcAft>
                <a:spcPts val="1200"/>
              </a:spcAft>
              <a:buClr>
                <a:srgbClr val="447FFB"/>
              </a:buClr>
              <a:defRPr sz="1600" baseline="0">
                <a:latin typeface="Mabry Pro" panose="020D0503040002040303" pitchFamily="34" charset="0"/>
              </a:defRPr>
            </a:lvl2pPr>
            <a:lvl3pPr>
              <a:lnSpc>
                <a:spcPts val="2000"/>
              </a:lnSpc>
              <a:spcAft>
                <a:spcPts val="1200"/>
              </a:spcAft>
              <a:buClr>
                <a:srgbClr val="447FFB"/>
              </a:buClr>
              <a:defRPr sz="1600" baseline="0">
                <a:latin typeface="Mabry Pro" panose="020D0503040002040303" pitchFamily="34" charset="0"/>
              </a:defRPr>
            </a:lvl3pPr>
            <a:lvl4pPr>
              <a:lnSpc>
                <a:spcPts val="2000"/>
              </a:lnSpc>
              <a:spcAft>
                <a:spcPts val="1200"/>
              </a:spcAft>
              <a:buClr>
                <a:srgbClr val="447FFB"/>
              </a:buClr>
              <a:defRPr sz="1600" baseline="0">
                <a:latin typeface="Mabry Pro" panose="020D0503040002040303" pitchFamily="34" charset="0"/>
              </a:defRPr>
            </a:lvl4pPr>
            <a:lvl5pPr>
              <a:lnSpc>
                <a:spcPts val="2000"/>
              </a:lnSpc>
              <a:spcAft>
                <a:spcPts val="1200"/>
              </a:spcAft>
              <a:buClr>
                <a:srgbClr val="447FFB"/>
              </a:buClr>
              <a:defRPr sz="1600" baseline="0">
                <a:latin typeface="Mabry Pro" panose="020D05030400020403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a:extLst>
              <a:ext uri="{FF2B5EF4-FFF2-40B4-BE49-F238E27FC236}">
                <a16:creationId xmlns:a16="http://schemas.microsoft.com/office/drawing/2014/main" id="{6441DA54-8604-AA4D-81BE-9A60D943BA5F}"/>
              </a:ext>
            </a:extLst>
          </p:cNvPr>
          <p:cNvSpPr>
            <a:spLocks noGrp="1"/>
          </p:cNvSpPr>
          <p:nvPr>
            <p:ph type="title"/>
          </p:nvPr>
        </p:nvSpPr>
        <p:spPr/>
        <p:txBody>
          <a:bodyPr/>
          <a:lstStyle/>
          <a:p>
            <a:r>
              <a:rPr lang="en-GB"/>
              <a:t>Click to edit Master title style</a:t>
            </a:r>
            <a:endParaRPr lang="en-US"/>
          </a:p>
        </p:txBody>
      </p:sp>
      <p:sp>
        <p:nvSpPr>
          <p:cNvPr id="4" name="Text Placeholder 3">
            <a:extLst>
              <a:ext uri="{FF2B5EF4-FFF2-40B4-BE49-F238E27FC236}">
                <a16:creationId xmlns:a16="http://schemas.microsoft.com/office/drawing/2014/main" id="{BC8559DF-A323-6C4B-BCBC-5C119169883C}"/>
              </a:ext>
            </a:extLst>
          </p:cNvPr>
          <p:cNvSpPr>
            <a:spLocks noGrp="1"/>
          </p:cNvSpPr>
          <p:nvPr>
            <p:ph type="body" sz="quarter" idx="13"/>
          </p:nvPr>
        </p:nvSpPr>
        <p:spPr>
          <a:xfrm>
            <a:off x="0" y="1339998"/>
            <a:ext cx="12192000" cy="864000"/>
          </a:xfrm>
        </p:spPr>
        <p:txBody>
          <a:bodyPr/>
          <a:lstStyle>
            <a:lvl1pPr>
              <a:defRPr b="1"/>
            </a:lvl1pPr>
          </a:lstStyle>
          <a:p>
            <a:pPr lvl="0"/>
            <a:r>
              <a:rPr lang="en-GB" dirty="0"/>
              <a:t>Click to edit Master text styles</a:t>
            </a:r>
          </a:p>
        </p:txBody>
      </p:sp>
      <p:sp>
        <p:nvSpPr>
          <p:cNvPr id="12" name="Text Placeholder 8">
            <a:extLst>
              <a:ext uri="{FF2B5EF4-FFF2-40B4-BE49-F238E27FC236}">
                <a16:creationId xmlns:a16="http://schemas.microsoft.com/office/drawing/2014/main" id="{6A9CA1E8-1312-E149-820A-4651521354BC}"/>
              </a:ext>
            </a:extLst>
          </p:cNvPr>
          <p:cNvSpPr>
            <a:spLocks noGrp="1"/>
          </p:cNvSpPr>
          <p:nvPr>
            <p:ph type="body" sz="quarter" idx="15"/>
          </p:nvPr>
        </p:nvSpPr>
        <p:spPr>
          <a:xfrm>
            <a:off x="5914800" y="2268000"/>
            <a:ext cx="4834800" cy="3420000"/>
          </a:xfrm>
        </p:spPr>
        <p:txBody>
          <a:bodyPr lIns="0" tIns="0" rIns="0" bIns="0">
            <a:normAutofit/>
          </a:bodyPr>
          <a:lstStyle>
            <a:lvl1pPr marL="285750" indent="-285750">
              <a:lnSpc>
                <a:spcPts val="2000"/>
              </a:lnSpc>
              <a:spcAft>
                <a:spcPts val="1200"/>
              </a:spcAft>
              <a:buClr>
                <a:srgbClr val="447FFB"/>
              </a:buClr>
              <a:buFont typeface="Arial" panose="020B0604020202020204" pitchFamily="34" charset="0"/>
              <a:buChar char="•"/>
              <a:defRPr sz="1600" baseline="0">
                <a:latin typeface="Mabry Pro" panose="020D0503040002040303" pitchFamily="34" charset="0"/>
              </a:defRPr>
            </a:lvl1pPr>
            <a:lvl2pPr>
              <a:lnSpc>
                <a:spcPts val="2000"/>
              </a:lnSpc>
              <a:spcAft>
                <a:spcPts val="1200"/>
              </a:spcAft>
              <a:buClr>
                <a:srgbClr val="447FFB"/>
              </a:buClr>
              <a:defRPr sz="1600" baseline="0">
                <a:latin typeface="Mabry Pro" panose="020D0503040002040303" pitchFamily="34" charset="0"/>
              </a:defRPr>
            </a:lvl2pPr>
            <a:lvl3pPr>
              <a:lnSpc>
                <a:spcPts val="2000"/>
              </a:lnSpc>
              <a:spcAft>
                <a:spcPts val="1200"/>
              </a:spcAft>
              <a:buClr>
                <a:srgbClr val="447FFB"/>
              </a:buClr>
              <a:defRPr sz="1600" baseline="0">
                <a:latin typeface="Mabry Pro" panose="020D0503040002040303" pitchFamily="34" charset="0"/>
              </a:defRPr>
            </a:lvl3pPr>
            <a:lvl4pPr>
              <a:lnSpc>
                <a:spcPts val="2000"/>
              </a:lnSpc>
              <a:spcAft>
                <a:spcPts val="1200"/>
              </a:spcAft>
              <a:buClr>
                <a:srgbClr val="447FFB"/>
              </a:buClr>
              <a:defRPr sz="1600" baseline="0">
                <a:latin typeface="Mabry Pro" panose="020D0503040002040303" pitchFamily="34" charset="0"/>
              </a:defRPr>
            </a:lvl4pPr>
            <a:lvl5pPr>
              <a:lnSpc>
                <a:spcPts val="2000"/>
              </a:lnSpc>
              <a:spcAft>
                <a:spcPts val="1200"/>
              </a:spcAft>
              <a:buClr>
                <a:srgbClr val="447FFB"/>
              </a:buClr>
              <a:defRPr sz="1600" baseline="0">
                <a:latin typeface="Mabry Pro" panose="020D05030400020403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Footer Placeholder 2">
            <a:extLst>
              <a:ext uri="{FF2B5EF4-FFF2-40B4-BE49-F238E27FC236}">
                <a16:creationId xmlns:a16="http://schemas.microsoft.com/office/drawing/2014/main" id="{A60EB17B-FE95-BA45-8408-92E90C4B2AD2}"/>
              </a:ext>
            </a:extLst>
          </p:cNvPr>
          <p:cNvSpPr>
            <a:spLocks noGrp="1"/>
          </p:cNvSpPr>
          <p:nvPr>
            <p:ph type="ftr" sz="quarter" idx="10"/>
          </p:nvPr>
        </p:nvSpPr>
        <p:spPr>
          <a:xfrm>
            <a:off x="911424" y="6318000"/>
            <a:ext cx="1800200" cy="540000"/>
          </a:xfrm>
        </p:spPr>
        <p:txBody>
          <a:bodyPr/>
          <a:lstStyle>
            <a:lvl1pPr>
              <a:defRPr>
                <a:latin typeface="Mabry Pro" panose="020D0503040002040303" pitchFamily="34" charset="0"/>
              </a:defRPr>
            </a:lvl1pPr>
          </a:lstStyle>
          <a:p>
            <a:r>
              <a:rPr lang="en-GB" dirty="0"/>
              <a:t>© 2021 Sova Assessment</a:t>
            </a:r>
            <a:endParaRPr lang="en-US" dirty="0">
              <a:latin typeface="Mabry Pro" panose="020D0503040002040303" pitchFamily="34" charset="0"/>
            </a:endParaRPr>
          </a:p>
        </p:txBody>
      </p:sp>
      <p:sp>
        <p:nvSpPr>
          <p:cNvPr id="14" name="Slide Number Placeholder 6">
            <a:extLst>
              <a:ext uri="{FF2B5EF4-FFF2-40B4-BE49-F238E27FC236}">
                <a16:creationId xmlns:a16="http://schemas.microsoft.com/office/drawing/2014/main" id="{B7CD1EB0-F0A9-D64F-AB3B-495237D3D3FA}"/>
              </a:ext>
            </a:extLst>
          </p:cNvPr>
          <p:cNvSpPr>
            <a:spLocks noGrp="1"/>
          </p:cNvSpPr>
          <p:nvPr>
            <p:ph type="sldNum" sz="quarter" idx="11"/>
          </p:nvPr>
        </p:nvSpPr>
        <p:spPr>
          <a:xfrm>
            <a:off x="0" y="6318000"/>
            <a:ext cx="900000" cy="540000"/>
          </a:xfrm>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pic>
        <p:nvPicPr>
          <p:cNvPr id="16" name="Picture 15">
            <a:extLst>
              <a:ext uri="{FF2B5EF4-FFF2-40B4-BE49-F238E27FC236}">
                <a16:creationId xmlns:a16="http://schemas.microsoft.com/office/drawing/2014/main" id="{8EFA21C8-3CCF-A841-892E-0D0CCCAA17A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Tree>
    <p:extLst>
      <p:ext uri="{BB962C8B-B14F-4D97-AF65-F5344CB8AC3E}">
        <p14:creationId xmlns:p14="http://schemas.microsoft.com/office/powerpoint/2010/main" val="27760859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16224BC7-4A00-2745-B357-1B8E80D022C9}"/>
              </a:ext>
            </a:extLst>
          </p:cNvPr>
          <p:cNvSpPr>
            <a:spLocks noGrp="1"/>
          </p:cNvSpPr>
          <p:nvPr>
            <p:ph type="ftr" sz="quarter" idx="10"/>
          </p:nvPr>
        </p:nvSpPr>
        <p:spPr>
          <a:xfrm>
            <a:off x="911424" y="6318000"/>
            <a:ext cx="1800200" cy="540000"/>
          </a:xfrm>
        </p:spPr>
        <p:txBody>
          <a:bodyPr/>
          <a:lstStyle>
            <a:lvl1pPr>
              <a:defRPr>
                <a:latin typeface="Mabry Pro" panose="020D0503040002040303" pitchFamily="34" charset="0"/>
              </a:defRPr>
            </a:lvl1pPr>
          </a:lstStyle>
          <a:p>
            <a:r>
              <a:rPr lang="en-GB" dirty="0"/>
              <a:t>© 2021 Sova Assessment</a:t>
            </a:r>
            <a:endParaRPr lang="en-US" dirty="0">
              <a:latin typeface="Mabry Pro" panose="020D0503040002040303" pitchFamily="34" charset="0"/>
            </a:endParaRPr>
          </a:p>
        </p:txBody>
      </p:sp>
      <p:sp>
        <p:nvSpPr>
          <p:cNvPr id="3" name="Slide Number Placeholder 6">
            <a:extLst>
              <a:ext uri="{FF2B5EF4-FFF2-40B4-BE49-F238E27FC236}">
                <a16:creationId xmlns:a16="http://schemas.microsoft.com/office/drawing/2014/main" id="{624ADD28-D5BD-8747-9560-CD6D2FDC4E71}"/>
              </a:ext>
            </a:extLst>
          </p:cNvPr>
          <p:cNvSpPr>
            <a:spLocks noGrp="1"/>
          </p:cNvSpPr>
          <p:nvPr>
            <p:ph type="sldNum" sz="quarter" idx="11"/>
          </p:nvPr>
        </p:nvSpPr>
        <p:spPr>
          <a:xfrm>
            <a:off x="0" y="6318000"/>
            <a:ext cx="900000" cy="540000"/>
          </a:xfrm>
        </p:spPr>
        <p:txBody>
          <a:bodyPr/>
          <a:lstStyle>
            <a:lvl1pPr>
              <a:defRPr>
                <a:latin typeface="Mabry Pro" panose="020D0503040002040303" pitchFamily="34" charset="0"/>
              </a:defRPr>
            </a:lvl1pPr>
          </a:lstStyle>
          <a:p>
            <a:fld id="{7E9CF92B-D8DD-4F4E-A7C7-5BAC28CB6413}" type="slidenum">
              <a:rPr lang="en-US" smtClean="0"/>
              <a:pPr/>
              <a:t>‹#›</a:t>
            </a:fld>
            <a:endParaRPr lang="en-US" dirty="0">
              <a:latin typeface="Mabry Pro" panose="020D0503040002040303" pitchFamily="34" charset="0"/>
            </a:endParaRPr>
          </a:p>
        </p:txBody>
      </p:sp>
      <p:pic>
        <p:nvPicPr>
          <p:cNvPr id="5" name="Picture 4">
            <a:extLst>
              <a:ext uri="{FF2B5EF4-FFF2-40B4-BE49-F238E27FC236}">
                <a16:creationId xmlns:a16="http://schemas.microsoft.com/office/drawing/2014/main" id="{0ED0CAE7-AD6F-3746-BC58-79B9312E835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Tree>
    <p:extLst>
      <p:ext uri="{BB962C8B-B14F-4D97-AF65-F5344CB8AC3E}">
        <p14:creationId xmlns:p14="http://schemas.microsoft.com/office/powerpoint/2010/main" val="7733216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5229409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9" Type="http://schemas.openxmlformats.org/officeDocument/2006/relationships/slideLayout" Target="../slideLayouts/slideLayout81.xml"/><Relationship Id="rId21" Type="http://schemas.openxmlformats.org/officeDocument/2006/relationships/slideLayout" Target="../slideLayouts/slideLayout63.xml"/><Relationship Id="rId34" Type="http://schemas.openxmlformats.org/officeDocument/2006/relationships/slideLayout" Target="../slideLayouts/slideLayout76.xml"/><Relationship Id="rId42" Type="http://schemas.openxmlformats.org/officeDocument/2006/relationships/slideLayout" Target="../slideLayouts/slideLayout84.xml"/><Relationship Id="rId47" Type="http://schemas.openxmlformats.org/officeDocument/2006/relationships/slideLayout" Target="../slideLayouts/slideLayout89.xml"/><Relationship Id="rId50" Type="http://schemas.openxmlformats.org/officeDocument/2006/relationships/slideLayout" Target="../slideLayouts/slideLayout92.xml"/><Relationship Id="rId55" Type="http://schemas.openxmlformats.org/officeDocument/2006/relationships/slideLayout" Target="../slideLayouts/slideLayout97.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9" Type="http://schemas.openxmlformats.org/officeDocument/2006/relationships/slideLayout" Target="../slideLayouts/slideLayout71.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37" Type="http://schemas.openxmlformats.org/officeDocument/2006/relationships/slideLayout" Target="../slideLayouts/slideLayout79.xml"/><Relationship Id="rId40" Type="http://schemas.openxmlformats.org/officeDocument/2006/relationships/slideLayout" Target="../slideLayouts/slideLayout82.xml"/><Relationship Id="rId45" Type="http://schemas.openxmlformats.org/officeDocument/2006/relationships/slideLayout" Target="../slideLayouts/slideLayout87.xml"/><Relationship Id="rId53" Type="http://schemas.openxmlformats.org/officeDocument/2006/relationships/slideLayout" Target="../slideLayouts/slideLayout95.xml"/><Relationship Id="rId58" Type="http://schemas.openxmlformats.org/officeDocument/2006/relationships/theme" Target="../theme/theme2.xml"/><Relationship Id="rId5" Type="http://schemas.openxmlformats.org/officeDocument/2006/relationships/slideLayout" Target="../slideLayouts/slideLayout47.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slideLayout" Target="../slideLayouts/slideLayout77.xml"/><Relationship Id="rId43" Type="http://schemas.openxmlformats.org/officeDocument/2006/relationships/slideLayout" Target="../slideLayouts/slideLayout85.xml"/><Relationship Id="rId48" Type="http://schemas.openxmlformats.org/officeDocument/2006/relationships/slideLayout" Target="../slideLayouts/slideLayout90.xml"/><Relationship Id="rId56" Type="http://schemas.openxmlformats.org/officeDocument/2006/relationships/slideLayout" Target="../slideLayouts/slideLayout98.xml"/><Relationship Id="rId8" Type="http://schemas.openxmlformats.org/officeDocument/2006/relationships/slideLayout" Target="../slideLayouts/slideLayout50.xml"/><Relationship Id="rId51" Type="http://schemas.openxmlformats.org/officeDocument/2006/relationships/slideLayout" Target="../slideLayouts/slideLayout93.xml"/><Relationship Id="rId3" Type="http://schemas.openxmlformats.org/officeDocument/2006/relationships/slideLayout" Target="../slideLayouts/slideLayout45.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38" Type="http://schemas.openxmlformats.org/officeDocument/2006/relationships/slideLayout" Target="../slideLayouts/slideLayout80.xml"/><Relationship Id="rId46" Type="http://schemas.openxmlformats.org/officeDocument/2006/relationships/slideLayout" Target="../slideLayouts/slideLayout88.xml"/><Relationship Id="rId20" Type="http://schemas.openxmlformats.org/officeDocument/2006/relationships/slideLayout" Target="../slideLayouts/slideLayout62.xml"/><Relationship Id="rId41" Type="http://schemas.openxmlformats.org/officeDocument/2006/relationships/slideLayout" Target="../slideLayouts/slideLayout83.xml"/><Relationship Id="rId54" Type="http://schemas.openxmlformats.org/officeDocument/2006/relationships/slideLayout" Target="../slideLayouts/slideLayout96.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slideLayout" Target="../slideLayouts/slideLayout78.xml"/><Relationship Id="rId49" Type="http://schemas.openxmlformats.org/officeDocument/2006/relationships/slideLayout" Target="../slideLayouts/slideLayout91.xml"/><Relationship Id="rId57" Type="http://schemas.openxmlformats.org/officeDocument/2006/relationships/slideLayout" Target="../slideLayouts/slideLayout99.xml"/><Relationship Id="rId10" Type="http://schemas.openxmlformats.org/officeDocument/2006/relationships/slideLayout" Target="../slideLayouts/slideLayout52.xml"/><Relationship Id="rId31" Type="http://schemas.openxmlformats.org/officeDocument/2006/relationships/slideLayout" Target="../slideLayouts/slideLayout73.xml"/><Relationship Id="rId44" Type="http://schemas.openxmlformats.org/officeDocument/2006/relationships/slideLayout" Target="../slideLayouts/slideLayout86.xml"/><Relationship Id="rId52"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7"/>
          <p:cNvSpPr>
            <a:spLocks noGrp="1" noChangeArrowheads="1"/>
          </p:cNvSpPr>
          <p:nvPr>
            <p:ph type="body" idx="1"/>
          </p:nvPr>
        </p:nvSpPr>
        <p:spPr bwMode="auto">
          <a:xfrm>
            <a:off x="0" y="1439999"/>
            <a:ext cx="12193200" cy="4392000"/>
          </a:xfrm>
          <a:prstGeom prst="rect">
            <a:avLst/>
          </a:prstGeom>
          <a:noFill/>
          <a:ln w="9525">
            <a:noFill/>
            <a:miter lim="800000"/>
            <a:headEnd/>
            <a:tailEnd/>
          </a:ln>
        </p:spPr>
        <p:txBody>
          <a:bodyPr vert="horz" wrap="square" lIns="540000" tIns="0" rIns="1440000" bIns="0" numCol="1" anchor="t" anchorCtr="0" compatLnSpc="1">
            <a:prstTxWarp prst="textNoShape">
              <a:avLst/>
            </a:prstTxWarp>
            <a:normAutofit/>
          </a:bodyPr>
          <a:lstStyle/>
          <a:p>
            <a:pPr lvl="0"/>
            <a:r>
              <a:rPr lang="en-US" dirty="0"/>
              <a:t>Click to edit slide text</a:t>
            </a:r>
          </a:p>
          <a:p>
            <a:pPr lvl="1"/>
            <a:r>
              <a:rPr lang="en-US" dirty="0"/>
              <a:t>First level bullet</a:t>
            </a:r>
          </a:p>
          <a:p>
            <a:pPr lvl="2"/>
            <a:r>
              <a:rPr lang="en-US" dirty="0"/>
              <a:t>Second level</a:t>
            </a:r>
          </a:p>
          <a:p>
            <a:pPr lvl="3"/>
            <a:r>
              <a:rPr lang="en-US" dirty="0"/>
              <a:t>Third level</a:t>
            </a:r>
          </a:p>
          <a:p>
            <a:pPr lvl="4"/>
            <a:r>
              <a:rPr lang="en-US" dirty="0"/>
              <a:t>Fourth level</a:t>
            </a:r>
          </a:p>
        </p:txBody>
      </p:sp>
      <p:sp>
        <p:nvSpPr>
          <p:cNvPr id="6" name="Title Placeholder 5"/>
          <p:cNvSpPr>
            <a:spLocks noGrp="1"/>
          </p:cNvSpPr>
          <p:nvPr>
            <p:ph type="title"/>
          </p:nvPr>
        </p:nvSpPr>
        <p:spPr>
          <a:xfrm>
            <a:off x="0" y="404664"/>
            <a:ext cx="12192000" cy="307777"/>
          </a:xfrm>
          <a:prstGeom prst="rect">
            <a:avLst/>
          </a:prstGeom>
        </p:spPr>
        <p:txBody>
          <a:bodyPr vert="horz" lIns="540000" tIns="0" rIns="1440000" bIns="0" rtlCol="0" anchor="t" anchorCtr="0">
            <a:noAutofit/>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1798ABF0-2B39-3347-B8FC-8E3EEC28498B}"/>
              </a:ext>
            </a:extLst>
          </p:cNvPr>
          <p:cNvSpPr>
            <a:spLocks noGrp="1"/>
          </p:cNvSpPr>
          <p:nvPr>
            <p:ph type="ftr" sz="quarter" idx="3"/>
          </p:nvPr>
        </p:nvSpPr>
        <p:spPr>
          <a:xfrm>
            <a:off x="911424" y="6318000"/>
            <a:ext cx="1800200" cy="540000"/>
          </a:xfrm>
          <a:prstGeom prst="rect">
            <a:avLst/>
          </a:prstGeom>
        </p:spPr>
        <p:txBody>
          <a:bodyPr vert="horz" lIns="0" tIns="0" rIns="0" bIns="342000" rtlCol="0" anchor="b" anchorCtr="0"/>
          <a:lstStyle>
            <a:lvl1pPr algn="l">
              <a:defRPr sz="900" baseline="0">
                <a:solidFill>
                  <a:schemeClr val="tx2"/>
                </a:solidFill>
                <a:latin typeface="Arial" panose="020B0604020202020204" pitchFamily="34" charset="0"/>
                <a:cs typeface="Arial" panose="020B0604020202020204" pitchFamily="34" charset="0"/>
              </a:defRPr>
            </a:lvl1pPr>
          </a:lstStyle>
          <a:p>
            <a:r>
              <a:rPr lang="en-GB" dirty="0"/>
              <a:t>© 2023 Sova Assessments</a:t>
            </a:r>
            <a:endParaRPr lang="en-US" sz="900" dirty="0"/>
          </a:p>
        </p:txBody>
      </p:sp>
      <p:sp>
        <p:nvSpPr>
          <p:cNvPr id="4" name="Slide Number Placeholder 3">
            <a:extLst>
              <a:ext uri="{FF2B5EF4-FFF2-40B4-BE49-F238E27FC236}">
                <a16:creationId xmlns:a16="http://schemas.microsoft.com/office/drawing/2014/main" id="{075E930C-9972-0D4F-8930-F7847281E522}"/>
              </a:ext>
            </a:extLst>
          </p:cNvPr>
          <p:cNvSpPr>
            <a:spLocks noGrp="1"/>
          </p:cNvSpPr>
          <p:nvPr>
            <p:ph type="sldNum" sz="quarter" idx="4"/>
          </p:nvPr>
        </p:nvSpPr>
        <p:spPr>
          <a:xfrm>
            <a:off x="0" y="6318000"/>
            <a:ext cx="900000" cy="540000"/>
          </a:xfrm>
          <a:prstGeom prst="rect">
            <a:avLst/>
          </a:prstGeom>
        </p:spPr>
        <p:txBody>
          <a:bodyPr vert="horz" lIns="540000" tIns="0" rIns="0" bIns="342000" rtlCol="0" anchor="b" anchorCtr="0"/>
          <a:lstStyle>
            <a:lvl1pPr algn="l">
              <a:defRPr sz="800" b="1">
                <a:solidFill>
                  <a:schemeClr val="tx1">
                    <a:tint val="75000"/>
                  </a:schemeClr>
                </a:solidFill>
              </a:defRPr>
            </a:lvl1pPr>
          </a:lstStyle>
          <a:p>
            <a:fld id="{7E9CF92B-D8DD-4F4E-A7C7-5BAC28CB6413}" type="slidenum">
              <a:rPr lang="en-US" smtClean="0"/>
              <a:pPr/>
              <a:t>‹#›</a:t>
            </a:fld>
            <a:endParaRPr lang="en-US" dirty="0"/>
          </a:p>
        </p:txBody>
      </p:sp>
    </p:spTree>
    <p:extLst>
      <p:ext uri="{BB962C8B-B14F-4D97-AF65-F5344CB8AC3E}">
        <p14:creationId xmlns:p14="http://schemas.microsoft.com/office/powerpoint/2010/main" val="1926772003"/>
      </p:ext>
    </p:extLst>
  </p:cSld>
  <p:clrMap bg1="lt1" tx1="dk1" bg2="lt2" tx2="dk2" accent1="accent1" accent2="accent2" accent3="accent3" accent4="accent4" accent5="accent5" accent6="accent6" hlink="hlink" folHlink="folHlink"/>
  <p:sldLayoutIdLst>
    <p:sldLayoutId id="2147483922" r:id="rId1"/>
    <p:sldLayoutId id="2147483972" r:id="rId2"/>
    <p:sldLayoutId id="2147483973" r:id="rId3"/>
    <p:sldLayoutId id="2147483933" r:id="rId4"/>
    <p:sldLayoutId id="2147483930" r:id="rId5"/>
    <p:sldLayoutId id="2147483939" r:id="rId6"/>
    <p:sldLayoutId id="2147483940" r:id="rId7"/>
    <p:sldLayoutId id="2147483921" r:id="rId8"/>
    <p:sldLayoutId id="2147484122" r:id="rId9"/>
    <p:sldLayoutId id="2147484131" r:id="rId10"/>
    <p:sldLayoutId id="2147484126" r:id="rId11"/>
    <p:sldLayoutId id="2147484125" r:id="rId12"/>
    <p:sldLayoutId id="2147484128" r:id="rId13"/>
    <p:sldLayoutId id="2147484127" r:id="rId14"/>
    <p:sldLayoutId id="2147484124" r:id="rId15"/>
    <p:sldLayoutId id="2147484123" r:id="rId16"/>
    <p:sldLayoutId id="2147483968" r:id="rId17"/>
    <p:sldLayoutId id="2147483969" r:id="rId18"/>
    <p:sldLayoutId id="2147483887" r:id="rId19"/>
    <p:sldLayoutId id="2147483888" r:id="rId20"/>
    <p:sldLayoutId id="2147483889" r:id="rId21"/>
    <p:sldLayoutId id="2147483890" r:id="rId22"/>
    <p:sldLayoutId id="2147483892" r:id="rId23"/>
    <p:sldLayoutId id="2147483893" r:id="rId24"/>
    <p:sldLayoutId id="2147483894" r:id="rId25"/>
    <p:sldLayoutId id="2147483897" r:id="rId26"/>
    <p:sldLayoutId id="2147484120" r:id="rId27"/>
    <p:sldLayoutId id="2147484130" r:id="rId28"/>
    <p:sldLayoutId id="2147484129" r:id="rId29"/>
    <p:sldLayoutId id="2147484121" r:id="rId30"/>
    <p:sldLayoutId id="2147483967" r:id="rId31"/>
    <p:sldLayoutId id="2147484109" r:id="rId32"/>
    <p:sldLayoutId id="2147484110" r:id="rId33"/>
    <p:sldLayoutId id="2147484111" r:id="rId34"/>
    <p:sldLayoutId id="2147483986" r:id="rId35"/>
    <p:sldLayoutId id="2147483987" r:id="rId36"/>
    <p:sldLayoutId id="2147483988" r:id="rId37"/>
    <p:sldLayoutId id="2147483989" r:id="rId38"/>
    <p:sldLayoutId id="2147483990" r:id="rId39"/>
    <p:sldLayoutId id="2147483991" r:id="rId40"/>
    <p:sldLayoutId id="2147483992" r:id="rId41"/>
    <p:sldLayoutId id="2147483993" r:id="rId42"/>
  </p:sldLayoutIdLst>
  <p:hf hdr="0" dt="0"/>
  <p:txStyles>
    <p:titleStyle>
      <a:lvl1pPr eaLnBrk="1" hangingPunct="1">
        <a:defRPr sz="4800" b="0" i="0" spc="70" baseline="0">
          <a:solidFill>
            <a:srgbClr val="0E107A"/>
          </a:solidFill>
          <a:latin typeface="Burgess" panose="02000503080000020003" pitchFamily="2" charset="77"/>
          <a:ea typeface="+mj-ea"/>
          <a:cs typeface="Verdana"/>
        </a:defRPr>
      </a:lvl1pPr>
    </p:titleStyle>
    <p:body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7"/>
          <p:cNvSpPr>
            <a:spLocks noGrp="1" noChangeArrowheads="1"/>
          </p:cNvSpPr>
          <p:nvPr>
            <p:ph type="body" idx="1"/>
          </p:nvPr>
        </p:nvSpPr>
        <p:spPr bwMode="auto">
          <a:xfrm>
            <a:off x="0" y="1439999"/>
            <a:ext cx="12193200" cy="4392000"/>
          </a:xfrm>
          <a:prstGeom prst="rect">
            <a:avLst/>
          </a:prstGeom>
          <a:noFill/>
          <a:ln w="9525">
            <a:noFill/>
            <a:miter lim="800000"/>
            <a:headEnd/>
            <a:tailEnd/>
          </a:ln>
        </p:spPr>
        <p:txBody>
          <a:bodyPr vert="horz" wrap="square" lIns="540000" tIns="0" rIns="1440000" bIns="0" numCol="1" anchor="t" anchorCtr="0" compatLnSpc="1">
            <a:prstTxWarp prst="textNoShape">
              <a:avLst/>
            </a:prstTxWarp>
            <a:normAutofit/>
          </a:bodyPr>
          <a:lstStyle/>
          <a:p>
            <a:pPr lvl="0"/>
            <a:r>
              <a:rPr lang="en-US" dirty="0"/>
              <a:t>Click to edit slide text</a:t>
            </a:r>
          </a:p>
          <a:p>
            <a:pPr lvl="1"/>
            <a:r>
              <a:rPr lang="en-US" dirty="0"/>
              <a:t>First level bullet</a:t>
            </a:r>
          </a:p>
          <a:p>
            <a:pPr lvl="2"/>
            <a:r>
              <a:rPr lang="en-US" dirty="0"/>
              <a:t>Second level</a:t>
            </a:r>
          </a:p>
          <a:p>
            <a:pPr lvl="3"/>
            <a:r>
              <a:rPr lang="en-US" dirty="0"/>
              <a:t>Third level</a:t>
            </a:r>
          </a:p>
          <a:p>
            <a:pPr lvl="4"/>
            <a:r>
              <a:rPr lang="en-US" dirty="0"/>
              <a:t>Fourth level</a:t>
            </a:r>
          </a:p>
        </p:txBody>
      </p:sp>
      <p:sp>
        <p:nvSpPr>
          <p:cNvPr id="6" name="Title Placeholder 5"/>
          <p:cNvSpPr>
            <a:spLocks noGrp="1"/>
          </p:cNvSpPr>
          <p:nvPr>
            <p:ph type="title"/>
          </p:nvPr>
        </p:nvSpPr>
        <p:spPr>
          <a:xfrm>
            <a:off x="0" y="404664"/>
            <a:ext cx="12192000" cy="307777"/>
          </a:xfrm>
          <a:prstGeom prst="rect">
            <a:avLst/>
          </a:prstGeom>
        </p:spPr>
        <p:txBody>
          <a:bodyPr vert="horz" lIns="540000" tIns="0" rIns="1440000" bIns="0" rtlCol="0" anchor="t" anchorCtr="0">
            <a:noAutofit/>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1798ABF0-2B39-3347-B8FC-8E3EEC28498B}"/>
              </a:ext>
            </a:extLst>
          </p:cNvPr>
          <p:cNvSpPr>
            <a:spLocks noGrp="1"/>
          </p:cNvSpPr>
          <p:nvPr>
            <p:ph type="ftr" sz="quarter" idx="3"/>
          </p:nvPr>
        </p:nvSpPr>
        <p:spPr>
          <a:xfrm>
            <a:off x="911424" y="6318000"/>
            <a:ext cx="1800200" cy="540000"/>
          </a:xfrm>
          <a:prstGeom prst="rect">
            <a:avLst/>
          </a:prstGeom>
        </p:spPr>
        <p:txBody>
          <a:bodyPr vert="horz" lIns="0" tIns="0" rIns="0" bIns="342000" rtlCol="0" anchor="b" anchorCtr="0"/>
          <a:lstStyle>
            <a:lvl1pPr algn="l">
              <a:defRPr sz="900" baseline="0">
                <a:solidFill>
                  <a:schemeClr val="tx2"/>
                </a:solidFill>
                <a:latin typeface="Arial" panose="020B0604020202020204" pitchFamily="34" charset="0"/>
                <a:cs typeface="Arial" panose="020B0604020202020204" pitchFamily="34" charset="0"/>
              </a:defRPr>
            </a:lvl1pPr>
          </a:lstStyle>
          <a:p>
            <a:r>
              <a:rPr lang="en-GB" dirty="0"/>
              <a:t>© 2021 Sova Assessment</a:t>
            </a:r>
            <a:endParaRPr lang="en-US" sz="900" dirty="0"/>
          </a:p>
        </p:txBody>
      </p:sp>
      <p:sp>
        <p:nvSpPr>
          <p:cNvPr id="4" name="Slide Number Placeholder 3">
            <a:extLst>
              <a:ext uri="{FF2B5EF4-FFF2-40B4-BE49-F238E27FC236}">
                <a16:creationId xmlns:a16="http://schemas.microsoft.com/office/drawing/2014/main" id="{075E930C-9972-0D4F-8930-F7847281E522}"/>
              </a:ext>
            </a:extLst>
          </p:cNvPr>
          <p:cNvSpPr>
            <a:spLocks noGrp="1"/>
          </p:cNvSpPr>
          <p:nvPr>
            <p:ph type="sldNum" sz="quarter" idx="4"/>
          </p:nvPr>
        </p:nvSpPr>
        <p:spPr>
          <a:xfrm>
            <a:off x="0" y="6318000"/>
            <a:ext cx="900000" cy="540000"/>
          </a:xfrm>
          <a:prstGeom prst="rect">
            <a:avLst/>
          </a:prstGeom>
        </p:spPr>
        <p:txBody>
          <a:bodyPr vert="horz" lIns="540000" tIns="0" rIns="0" bIns="342000" rtlCol="0" anchor="b" anchorCtr="0"/>
          <a:lstStyle>
            <a:lvl1pPr algn="l">
              <a:defRPr sz="800" b="1">
                <a:solidFill>
                  <a:schemeClr val="tx1">
                    <a:tint val="75000"/>
                  </a:schemeClr>
                </a:solidFill>
              </a:defRPr>
            </a:lvl1pPr>
          </a:lstStyle>
          <a:p>
            <a:fld id="{7E9CF92B-D8DD-4F4E-A7C7-5BAC28CB6413}" type="slidenum">
              <a:rPr lang="en-US" smtClean="0"/>
              <a:pPr/>
              <a:t>‹#›</a:t>
            </a:fld>
            <a:endParaRPr lang="en-US" dirty="0"/>
          </a:p>
        </p:txBody>
      </p:sp>
    </p:spTree>
    <p:extLst>
      <p:ext uri="{BB962C8B-B14F-4D97-AF65-F5344CB8AC3E}">
        <p14:creationId xmlns:p14="http://schemas.microsoft.com/office/powerpoint/2010/main" val="1926772003"/>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3938" r:id="rId4"/>
    <p:sldLayoutId id="2147483925" r:id="rId5"/>
    <p:sldLayoutId id="2147483926" r:id="rId6"/>
    <p:sldLayoutId id="2147483928" r:id="rId7"/>
    <p:sldLayoutId id="2147484116" r:id="rId8"/>
    <p:sldLayoutId id="2147484117" r:id="rId9"/>
    <p:sldLayoutId id="2147483942" r:id="rId10"/>
    <p:sldLayoutId id="2147483947" r:id="rId11"/>
    <p:sldLayoutId id="2147483935" r:id="rId12"/>
    <p:sldLayoutId id="2147483936" r:id="rId13"/>
    <p:sldLayoutId id="2147483943" r:id="rId14"/>
    <p:sldLayoutId id="2147483948" r:id="rId15"/>
    <p:sldLayoutId id="2147484118" r:id="rId16"/>
    <p:sldLayoutId id="2147484119" r:id="rId17"/>
    <p:sldLayoutId id="2147483944" r:id="rId18"/>
    <p:sldLayoutId id="2147483949" r:id="rId19"/>
    <p:sldLayoutId id="2147483904" r:id="rId20"/>
    <p:sldLayoutId id="2147483952" r:id="rId21"/>
    <p:sldLayoutId id="2147483953" r:id="rId22"/>
    <p:sldLayoutId id="2147483954" r:id="rId23"/>
    <p:sldLayoutId id="2147483955" r:id="rId24"/>
    <p:sldLayoutId id="2147483956" r:id="rId25"/>
    <p:sldLayoutId id="2147483957" r:id="rId26"/>
    <p:sldLayoutId id="2147483958" r:id="rId27"/>
    <p:sldLayoutId id="2147483959" r:id="rId28"/>
    <p:sldLayoutId id="2147483960" r:id="rId29"/>
    <p:sldLayoutId id="2147483965" r:id="rId30"/>
    <p:sldLayoutId id="2147483966" r:id="rId31"/>
    <p:sldLayoutId id="2147483970" r:id="rId32"/>
    <p:sldLayoutId id="2147483971" r:id="rId33"/>
    <p:sldLayoutId id="2147483974" r:id="rId34"/>
    <p:sldLayoutId id="2147483975" r:id="rId35"/>
    <p:sldLayoutId id="2147483976" r:id="rId36"/>
    <p:sldLayoutId id="2147483977" r:id="rId37"/>
    <p:sldLayoutId id="2147483978" r:id="rId38"/>
    <p:sldLayoutId id="2147483979" r:id="rId39"/>
    <p:sldLayoutId id="2147483980" r:id="rId40"/>
    <p:sldLayoutId id="2147483981" r:id="rId41"/>
    <p:sldLayoutId id="2147483982" r:id="rId42"/>
    <p:sldLayoutId id="2147483983" r:id="rId43"/>
    <p:sldLayoutId id="2147483984" r:id="rId44"/>
    <p:sldLayoutId id="2147483985" r:id="rId45"/>
    <p:sldLayoutId id="2147484132" r:id="rId46"/>
    <p:sldLayoutId id="2147484133" r:id="rId47"/>
    <p:sldLayoutId id="2147484134" r:id="rId48"/>
    <p:sldLayoutId id="2147484135" r:id="rId49"/>
    <p:sldLayoutId id="2147484136" r:id="rId50"/>
    <p:sldLayoutId id="2147484137" r:id="rId51"/>
    <p:sldLayoutId id="2147484138" r:id="rId52"/>
    <p:sldLayoutId id="2147484139" r:id="rId53"/>
    <p:sldLayoutId id="2147484140" r:id="rId54"/>
    <p:sldLayoutId id="2147484141" r:id="rId55"/>
    <p:sldLayoutId id="2147484142" r:id="rId56"/>
    <p:sldLayoutId id="2147484143" r:id="rId57"/>
  </p:sldLayoutIdLst>
  <p:hf hdr="0" dt="0"/>
  <p:txStyles>
    <p:titleStyle>
      <a:lvl1pPr eaLnBrk="1" hangingPunct="1">
        <a:defRPr sz="4800" b="0" i="0" spc="70" baseline="0">
          <a:solidFill>
            <a:srgbClr val="0E107A"/>
          </a:solidFill>
          <a:latin typeface="Burgess" panose="02000503080000020003" pitchFamily="2" charset="77"/>
          <a:ea typeface="+mj-ea"/>
          <a:cs typeface="Verdana"/>
        </a:defRPr>
      </a:lvl1pPr>
    </p:titleStyle>
    <p:body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49.emf"/><Relationship Id="rId7" Type="http://schemas.openxmlformats.org/officeDocument/2006/relationships/image" Target="../media/image53.tiff"/><Relationship Id="rId2" Type="http://schemas.openxmlformats.org/officeDocument/2006/relationships/notesSlide" Target="../notesSlides/notesSlide8.xml"/><Relationship Id="rId1" Type="http://schemas.openxmlformats.org/officeDocument/2006/relationships/slideLayout" Target="../slideLayouts/slideLayout36.xml"/><Relationship Id="rId6" Type="http://schemas.openxmlformats.org/officeDocument/2006/relationships/image" Target="../media/image52.tiff"/><Relationship Id="rId5" Type="http://schemas.openxmlformats.org/officeDocument/2006/relationships/image" Target="../media/image51.tiff"/><Relationship Id="rId4" Type="http://schemas.openxmlformats.org/officeDocument/2006/relationships/image" Target="../media/image50.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55.tiff"/><Relationship Id="rId1" Type="http://schemas.openxmlformats.org/officeDocument/2006/relationships/slideLayout" Target="../slideLayouts/slideLayout8.xml"/><Relationship Id="rId5" Type="http://schemas.openxmlformats.org/officeDocument/2006/relationships/image" Target="../media/image58.tiff"/><Relationship Id="rId4" Type="http://schemas.openxmlformats.org/officeDocument/2006/relationships/image" Target="../media/image57.tif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6.xml"/><Relationship Id="rId4" Type="http://schemas.openxmlformats.org/officeDocument/2006/relationships/image" Target="../media/image62.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75.emf"/></Relationships>
</file>

<file path=ppt/slides/_rels/slide36.xml.rels><?xml version="1.0" encoding="UTF-8" standalone="yes"?>
<Relationships xmlns="http://schemas.openxmlformats.org/package/2006/relationships"><Relationship Id="rId3" Type="http://schemas.openxmlformats.org/officeDocument/2006/relationships/image" Target="../media/image76.emf"/><Relationship Id="rId7"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77.emf"/></Relationships>
</file>

<file path=ppt/slides/_rels/slide37.xml.rels><?xml version="1.0" encoding="UTF-8" standalone="yes"?>
<Relationships xmlns="http://schemas.openxmlformats.org/package/2006/relationships"><Relationship Id="rId3" Type="http://schemas.openxmlformats.org/officeDocument/2006/relationships/image" Target="../media/image77.emf"/><Relationship Id="rId7" Type="http://schemas.openxmlformats.org/officeDocument/2006/relationships/chart" Target="../charts/chart7.xml"/><Relationship Id="rId2" Type="http://schemas.openxmlformats.org/officeDocument/2006/relationships/notesSlide" Target="../notesSlides/notesSlide18.xml"/><Relationship Id="rId1" Type="http://schemas.openxmlformats.org/officeDocument/2006/relationships/slideLayout" Target="../slideLayouts/slideLayout31.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3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92.tiff"/><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8" Type="http://schemas.openxmlformats.org/officeDocument/2006/relationships/image" Target="../media/image98.tiff"/><Relationship Id="rId3" Type="http://schemas.openxmlformats.org/officeDocument/2006/relationships/image" Target="../media/image93.tiff"/><Relationship Id="rId7" Type="http://schemas.openxmlformats.org/officeDocument/2006/relationships/image" Target="../media/image97.emf"/><Relationship Id="rId2" Type="http://schemas.openxmlformats.org/officeDocument/2006/relationships/notesSlide" Target="../notesSlides/notesSlide25.xml"/><Relationship Id="rId1" Type="http://schemas.openxmlformats.org/officeDocument/2006/relationships/slideLayout" Target="../slideLayouts/slideLayout36.xml"/><Relationship Id="rId6" Type="http://schemas.openxmlformats.org/officeDocument/2006/relationships/image" Target="../media/image96.emf"/><Relationship Id="rId5" Type="http://schemas.openxmlformats.org/officeDocument/2006/relationships/image" Target="../media/image95.emf"/><Relationship Id="rId4" Type="http://schemas.openxmlformats.org/officeDocument/2006/relationships/image" Target="../media/image94.emf"/></Relationships>
</file>

<file path=ppt/slides/_rels/slide6.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4889103-F736-1661-4215-85E94C60AB2C}"/>
              </a:ext>
            </a:extLst>
          </p:cNvPr>
          <p:cNvSpPr>
            <a:spLocks noGrp="1"/>
          </p:cNvSpPr>
          <p:nvPr>
            <p:ph type="ftr" sz="quarter" idx="10"/>
          </p:nvPr>
        </p:nvSpPr>
        <p:spPr/>
        <p:txBody>
          <a:bodyPr/>
          <a:lstStyle/>
          <a:p>
            <a:r>
              <a:rPr lang="en-GB"/>
              <a:t>© 2023 Sova Assessments</a:t>
            </a:r>
            <a:endParaRPr lang="en-US" dirty="0">
              <a:latin typeface="Mabry Pro" panose="020D0503040002040303" pitchFamily="34" charset="0"/>
            </a:endParaRPr>
          </a:p>
        </p:txBody>
      </p:sp>
      <p:sp>
        <p:nvSpPr>
          <p:cNvPr id="3" name="Slide Number Placeholder 2">
            <a:extLst>
              <a:ext uri="{FF2B5EF4-FFF2-40B4-BE49-F238E27FC236}">
                <a16:creationId xmlns:a16="http://schemas.microsoft.com/office/drawing/2014/main" id="{10E830C7-512B-68BC-BF66-2B948BAE7A02}"/>
              </a:ext>
            </a:extLst>
          </p:cNvPr>
          <p:cNvSpPr>
            <a:spLocks noGrp="1"/>
          </p:cNvSpPr>
          <p:nvPr>
            <p:ph type="sldNum" sz="quarter" idx="11"/>
          </p:nvPr>
        </p:nvSpPr>
        <p:spPr/>
        <p:txBody>
          <a:bodyPr/>
          <a:lstStyle/>
          <a:p>
            <a:fld id="{7E9CF92B-D8DD-4F4E-A7C7-5BAC28CB6413}" type="slidenum">
              <a:rPr lang="en-US" smtClean="0"/>
              <a:pPr/>
              <a:t>1</a:t>
            </a:fld>
            <a:endParaRPr lang="en-US" dirty="0">
              <a:latin typeface="Mabry Pro" panose="020D0503040002040303" pitchFamily="34" charset="0"/>
            </a:endParaRPr>
          </a:p>
        </p:txBody>
      </p:sp>
      <p:sp>
        <p:nvSpPr>
          <p:cNvPr id="4" name="Title 3">
            <a:extLst>
              <a:ext uri="{FF2B5EF4-FFF2-40B4-BE49-F238E27FC236}">
                <a16:creationId xmlns:a16="http://schemas.microsoft.com/office/drawing/2014/main" id="{9C0F4EA1-2CC1-AC31-C095-A2518AE715E8}"/>
              </a:ext>
            </a:extLst>
          </p:cNvPr>
          <p:cNvSpPr>
            <a:spLocks noGrp="1"/>
          </p:cNvSpPr>
          <p:nvPr>
            <p:ph type="title"/>
          </p:nvPr>
        </p:nvSpPr>
        <p:spPr/>
        <p:txBody>
          <a:bodyPr/>
          <a:lstStyle/>
          <a:p>
            <a:r>
              <a:rPr lang="en-US" sz="4000" dirty="0"/>
              <a:t>Sova Assessment</a:t>
            </a:r>
            <a:br>
              <a:rPr lang="en-US" sz="4000" dirty="0"/>
            </a:br>
            <a:br>
              <a:rPr lang="en-US" sz="4000" dirty="0"/>
            </a:br>
            <a:r>
              <a:rPr lang="en-US" sz="2300" dirty="0"/>
              <a:t>Our Assessments</a:t>
            </a:r>
            <a:endParaRPr lang="en-GB" sz="2300" dirty="0"/>
          </a:p>
        </p:txBody>
      </p:sp>
    </p:spTree>
    <p:extLst>
      <p:ext uri="{BB962C8B-B14F-4D97-AF65-F5344CB8AC3E}">
        <p14:creationId xmlns:p14="http://schemas.microsoft.com/office/powerpoint/2010/main" val="2771372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E572BF-1639-0840-B592-64A359C3D4C4}"/>
              </a:ext>
            </a:extLst>
          </p:cNvPr>
          <p:cNvSpPr>
            <a:spLocks noGrp="1"/>
          </p:cNvSpPr>
          <p:nvPr>
            <p:ph type="title"/>
          </p:nvPr>
        </p:nvSpPr>
        <p:spPr>
          <a:xfrm>
            <a:off x="0" y="404664"/>
            <a:ext cx="9336360" cy="598867"/>
          </a:xfrm>
        </p:spPr>
        <p:txBody>
          <a:bodyPr/>
          <a:lstStyle/>
          <a:p>
            <a:r>
              <a:rPr lang="en-US" sz="3000"/>
              <a:t>Test Reliability and Norms</a:t>
            </a:r>
          </a:p>
        </p:txBody>
      </p:sp>
      <p:sp>
        <p:nvSpPr>
          <p:cNvPr id="6" name="Footer Placeholder 5">
            <a:extLst>
              <a:ext uri="{FF2B5EF4-FFF2-40B4-BE49-F238E27FC236}">
                <a16:creationId xmlns:a16="http://schemas.microsoft.com/office/drawing/2014/main" id="{088C7811-4783-E34F-BDD4-FDD6FFBE7A02}"/>
              </a:ext>
            </a:extLst>
          </p:cNvPr>
          <p:cNvSpPr>
            <a:spLocks noGrp="1"/>
          </p:cNvSpPr>
          <p:nvPr>
            <p:ph type="ftr" sz="quarter" idx="10"/>
          </p:nvPr>
        </p:nvSpPr>
        <p:spPr>
          <a:xfrm>
            <a:off x="911424" y="6318000"/>
            <a:ext cx="1800200" cy="540000"/>
          </a:xfrm>
        </p:spPr>
        <p:txBody>
          <a:bodyPr/>
          <a:lstStyle/>
          <a:p>
            <a:r>
              <a:rPr lang="en-GB" dirty="0"/>
              <a:t>© 2023 Sova Assessment</a:t>
            </a:r>
            <a:endParaRPr lang="en-US" dirty="0"/>
          </a:p>
        </p:txBody>
      </p:sp>
      <p:sp>
        <p:nvSpPr>
          <p:cNvPr id="7" name="Slide Number Placeholder 6">
            <a:extLst>
              <a:ext uri="{FF2B5EF4-FFF2-40B4-BE49-F238E27FC236}">
                <a16:creationId xmlns:a16="http://schemas.microsoft.com/office/drawing/2014/main" id="{F6400338-F476-9445-B7E0-1D6E90614FF0}"/>
              </a:ext>
            </a:extLst>
          </p:cNvPr>
          <p:cNvSpPr>
            <a:spLocks noGrp="1"/>
          </p:cNvSpPr>
          <p:nvPr>
            <p:ph type="sldNum" sz="quarter" idx="11"/>
          </p:nvPr>
        </p:nvSpPr>
        <p:spPr/>
        <p:txBody>
          <a:bodyPr/>
          <a:lstStyle/>
          <a:p>
            <a:fld id="{7E9CF92B-D8DD-4F4E-A7C7-5BAC28CB6413}" type="slidenum">
              <a:rPr lang="en-US" smtClean="0"/>
              <a:pPr/>
              <a:t>10</a:t>
            </a:fld>
            <a:endParaRPr lang="en-US">
              <a:latin typeface="Mabry Pro" panose="020D0503040002040303" pitchFamily="34" charset="0"/>
            </a:endParaRPr>
          </a:p>
        </p:txBody>
      </p:sp>
      <p:sp>
        <p:nvSpPr>
          <p:cNvPr id="12" name="Text Placeholder 11">
            <a:extLst>
              <a:ext uri="{FF2B5EF4-FFF2-40B4-BE49-F238E27FC236}">
                <a16:creationId xmlns:a16="http://schemas.microsoft.com/office/drawing/2014/main" id="{3ED60A43-66F3-594F-B398-0C2A0A12DB66}"/>
              </a:ext>
            </a:extLst>
          </p:cNvPr>
          <p:cNvSpPr>
            <a:spLocks noGrp="1"/>
          </p:cNvSpPr>
          <p:nvPr>
            <p:ph type="body" sz="quarter" idx="12"/>
          </p:nvPr>
        </p:nvSpPr>
        <p:spPr>
          <a:xfrm>
            <a:off x="623392" y="1484784"/>
            <a:ext cx="4834800" cy="4392488"/>
          </a:xfrm>
        </p:spPr>
        <p:txBody>
          <a:bodyPr>
            <a:normAutofit/>
          </a:bodyPr>
          <a:lstStyle/>
          <a:p>
            <a:r>
              <a:rPr lang="en-US"/>
              <a:t>Through our ongoing research </a:t>
            </a:r>
            <a:r>
              <a:rPr lang="en-US" err="1"/>
              <a:t>programme</a:t>
            </a:r>
            <a:r>
              <a:rPr lang="en-US"/>
              <a:t>, </a:t>
            </a:r>
            <a:br>
              <a:rPr lang="en-US"/>
            </a:br>
            <a:r>
              <a:rPr lang="en-US"/>
              <a:t>we will consider and examine test reliability </a:t>
            </a:r>
            <a:br>
              <a:rPr lang="en-US"/>
            </a:br>
            <a:r>
              <a:rPr lang="en-US"/>
              <a:t>in different ways. </a:t>
            </a:r>
          </a:p>
          <a:p>
            <a:r>
              <a:rPr lang="en-US"/>
              <a:t>We examine internal consistency to gauge </a:t>
            </a:r>
            <a:br>
              <a:rPr lang="en-US"/>
            </a:br>
            <a:r>
              <a:rPr lang="en-US"/>
              <a:t>how well our assessments measure what we intend them to. </a:t>
            </a:r>
          </a:p>
          <a:p>
            <a:r>
              <a:rPr lang="en-US"/>
              <a:t>We use Cronbach’s alpha coefficient, calculated using classical test theory, which operates on a 0 to 1 scale. The typical industry acceptable level for this coefficient is 0.7. </a:t>
            </a:r>
          </a:p>
          <a:p>
            <a:r>
              <a:rPr lang="en-US"/>
              <a:t>Our average reliability co-efficient is 0.8</a:t>
            </a:r>
          </a:p>
          <a:p>
            <a:r>
              <a:rPr lang="en-US"/>
              <a:t>Our Norm (n=4,500) is a general population </a:t>
            </a:r>
            <a:br>
              <a:rPr lang="en-US"/>
            </a:br>
            <a:r>
              <a:rPr lang="en-US"/>
              <a:t>of mixed biographical make-up</a:t>
            </a:r>
          </a:p>
          <a:p>
            <a:endParaRPr lang="en-US"/>
          </a:p>
          <a:p>
            <a:endParaRPr lang="en-US"/>
          </a:p>
        </p:txBody>
      </p:sp>
      <p:grpSp>
        <p:nvGrpSpPr>
          <p:cNvPr id="39" name="Group 38">
            <a:extLst>
              <a:ext uri="{FF2B5EF4-FFF2-40B4-BE49-F238E27FC236}">
                <a16:creationId xmlns:a16="http://schemas.microsoft.com/office/drawing/2014/main" id="{1048BCF5-EC95-6D4C-867D-9CA64E8684DB}"/>
              </a:ext>
            </a:extLst>
          </p:cNvPr>
          <p:cNvGrpSpPr/>
          <p:nvPr/>
        </p:nvGrpSpPr>
        <p:grpSpPr>
          <a:xfrm>
            <a:off x="6733810" y="445699"/>
            <a:ext cx="2779387" cy="2852468"/>
            <a:chOff x="5941543" y="566859"/>
            <a:chExt cx="2779387" cy="2852468"/>
          </a:xfrm>
        </p:grpSpPr>
        <p:grpSp>
          <p:nvGrpSpPr>
            <p:cNvPr id="47" name="Group 46">
              <a:extLst>
                <a:ext uri="{FF2B5EF4-FFF2-40B4-BE49-F238E27FC236}">
                  <a16:creationId xmlns:a16="http://schemas.microsoft.com/office/drawing/2014/main" id="{F25D17C4-BEAC-3A4D-A121-D1261B2973C1}"/>
                </a:ext>
              </a:extLst>
            </p:cNvPr>
            <p:cNvGrpSpPr/>
            <p:nvPr/>
          </p:nvGrpSpPr>
          <p:grpSpPr>
            <a:xfrm>
              <a:off x="5941543" y="566859"/>
              <a:ext cx="2304256" cy="2852468"/>
              <a:chOff x="5941543" y="566859"/>
              <a:chExt cx="2304256" cy="2852468"/>
            </a:xfrm>
          </p:grpSpPr>
          <p:sp>
            <p:nvSpPr>
              <p:cNvPr id="58" name="Rounded Rectangle 57">
                <a:extLst>
                  <a:ext uri="{FF2B5EF4-FFF2-40B4-BE49-F238E27FC236}">
                    <a16:creationId xmlns:a16="http://schemas.microsoft.com/office/drawing/2014/main" id="{B2F1ADC0-EC8C-934E-92F2-CE56251ADBFA}"/>
                  </a:ext>
                </a:extLst>
              </p:cNvPr>
              <p:cNvSpPr/>
              <p:nvPr/>
            </p:nvSpPr>
            <p:spPr>
              <a:xfrm>
                <a:off x="5941543" y="566859"/>
                <a:ext cx="2304256" cy="2852468"/>
              </a:xfrm>
              <a:prstGeom prst="roundRect">
                <a:avLst/>
              </a:prstGeom>
              <a:solidFill>
                <a:srgbClr val="FFFFFF">
                  <a:alpha val="49000"/>
                </a:srgbClr>
              </a:solidFill>
              <a:ln>
                <a:solidFill>
                  <a:srgbClr val="0E10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a:extLst>
                  <a:ext uri="{FF2B5EF4-FFF2-40B4-BE49-F238E27FC236}">
                    <a16:creationId xmlns:a16="http://schemas.microsoft.com/office/drawing/2014/main" id="{89592996-F448-5E47-89A4-A2EDA39E3D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00524" y="1007837"/>
                <a:ext cx="1623668" cy="1623668"/>
              </a:xfrm>
              <a:prstGeom prst="rect">
                <a:avLst/>
              </a:prstGeom>
            </p:spPr>
          </p:pic>
          <p:sp>
            <p:nvSpPr>
              <p:cNvPr id="62" name="Text Placeholder 3">
                <a:extLst>
                  <a:ext uri="{FF2B5EF4-FFF2-40B4-BE49-F238E27FC236}">
                    <a16:creationId xmlns:a16="http://schemas.microsoft.com/office/drawing/2014/main" id="{C252E994-229B-B64D-865D-014E6BFEFBB0}"/>
                  </a:ext>
                </a:extLst>
              </p:cNvPr>
              <p:cNvSpPr txBox="1">
                <a:spLocks/>
              </p:cNvSpPr>
              <p:nvPr/>
            </p:nvSpPr>
            <p:spPr>
              <a:xfrm>
                <a:off x="6270736" y="675083"/>
                <a:ext cx="1483243" cy="237024"/>
              </a:xfrm>
              <a:prstGeom prst="rect">
                <a:avLst/>
              </a:prstGeom>
            </p:spPr>
            <p:txBody>
              <a:bodyPr>
                <a:no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1587" lvl="1" indent="0" algn="ctr" defTabSz="577850">
                  <a:lnSpc>
                    <a:spcPct val="100000"/>
                  </a:lnSpc>
                  <a:spcAft>
                    <a:spcPts val="600"/>
                  </a:spcAft>
                  <a:buNone/>
                  <a:tabLst>
                    <a:tab pos="3227388" algn="l"/>
                  </a:tabLst>
                </a:pPr>
                <a:r>
                  <a:rPr lang="en-GB" sz="900" b="1">
                    <a:latin typeface="MABRYPRO-LIGHT" panose="020D0303040002040303" pitchFamily="34" charset="0"/>
                  </a:rPr>
                  <a:t>Age (%)</a:t>
                </a:r>
              </a:p>
            </p:txBody>
          </p:sp>
          <p:sp>
            <p:nvSpPr>
              <p:cNvPr id="63" name="Text Placeholder 3">
                <a:extLst>
                  <a:ext uri="{FF2B5EF4-FFF2-40B4-BE49-F238E27FC236}">
                    <a16:creationId xmlns:a16="http://schemas.microsoft.com/office/drawing/2014/main" id="{D0647551-F47D-CF4E-9ABC-ED4C08A6EDF8}"/>
                  </a:ext>
                </a:extLst>
              </p:cNvPr>
              <p:cNvSpPr txBox="1">
                <a:spLocks/>
              </p:cNvSpPr>
              <p:nvPr/>
            </p:nvSpPr>
            <p:spPr>
              <a:xfrm>
                <a:off x="6270736" y="2735110"/>
                <a:ext cx="1483243" cy="237024"/>
              </a:xfrm>
              <a:prstGeom prst="rect">
                <a:avLst/>
              </a:prstGeom>
            </p:spPr>
            <p:txBody>
              <a:bodyPr>
                <a:no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1587" lvl="1" indent="0" defTabSz="577850">
                  <a:lnSpc>
                    <a:spcPct val="100000"/>
                  </a:lnSpc>
                  <a:spcAft>
                    <a:spcPts val="600"/>
                  </a:spcAft>
                  <a:buNone/>
                  <a:tabLst>
                    <a:tab pos="3227388" algn="l"/>
                  </a:tabLst>
                </a:pPr>
                <a:r>
                  <a:rPr lang="en-GB" sz="900" b="1">
                    <a:latin typeface="MABRYPRO-LIGHT" panose="020D0303040002040303" pitchFamily="34" charset="0"/>
                  </a:rPr>
                  <a:t>Under 30</a:t>
                </a:r>
                <a:br>
                  <a:rPr lang="en-GB" sz="900" b="1">
                    <a:latin typeface="MABRYPRO-LIGHT" panose="020D0303040002040303" pitchFamily="34" charset="0"/>
                  </a:rPr>
                </a:br>
                <a:r>
                  <a:rPr lang="en-GB" sz="900" b="1">
                    <a:latin typeface="MABRYPRO-LIGHT" panose="020D0303040002040303" pitchFamily="34" charset="0"/>
                  </a:rPr>
                  <a:t>31 to 40</a:t>
                </a:r>
                <a:br>
                  <a:rPr lang="en-GB" sz="900" b="1">
                    <a:latin typeface="MABRYPRO-LIGHT" panose="020D0303040002040303" pitchFamily="34" charset="0"/>
                  </a:rPr>
                </a:br>
                <a:r>
                  <a:rPr lang="en-GB" sz="900" b="1">
                    <a:latin typeface="MABRYPRO-LIGHT" panose="020D0303040002040303" pitchFamily="34" charset="0"/>
                  </a:rPr>
                  <a:t>41 to 50</a:t>
                </a:r>
              </a:p>
            </p:txBody>
          </p:sp>
          <p:sp>
            <p:nvSpPr>
              <p:cNvPr id="64" name="Oval 63">
                <a:extLst>
                  <a:ext uri="{FF2B5EF4-FFF2-40B4-BE49-F238E27FC236}">
                    <a16:creationId xmlns:a16="http://schemas.microsoft.com/office/drawing/2014/main" id="{A8CE4684-5D38-D84D-8541-704854D07D8A}"/>
                  </a:ext>
                </a:extLst>
              </p:cNvPr>
              <p:cNvSpPr/>
              <p:nvPr/>
            </p:nvSpPr>
            <p:spPr>
              <a:xfrm>
                <a:off x="6203999" y="2819097"/>
                <a:ext cx="72008" cy="72008"/>
              </a:xfrm>
              <a:prstGeom prst="ellipse">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F2768564-EAAB-FA4D-AC45-839220C6A908}"/>
                  </a:ext>
                </a:extLst>
              </p:cNvPr>
              <p:cNvSpPr/>
              <p:nvPr/>
            </p:nvSpPr>
            <p:spPr>
              <a:xfrm>
                <a:off x="6203999" y="2948493"/>
                <a:ext cx="72008" cy="72008"/>
              </a:xfrm>
              <a:prstGeom prst="ellipse">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7073CB91-4FD9-2D47-BC6D-BA707FD28AFC}"/>
                  </a:ext>
                </a:extLst>
              </p:cNvPr>
              <p:cNvSpPr/>
              <p:nvPr/>
            </p:nvSpPr>
            <p:spPr>
              <a:xfrm>
                <a:off x="6203999" y="3080016"/>
                <a:ext cx="72008" cy="72008"/>
              </a:xfrm>
              <a:prstGeom prst="ellipse">
                <a:avLst/>
              </a:prstGeom>
              <a:solidFill>
                <a:srgbClr val="9E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5A9886AE-68D9-CE4F-B4FC-D8FC27B4C740}"/>
                  </a:ext>
                </a:extLst>
              </p:cNvPr>
              <p:cNvSpPr/>
              <p:nvPr/>
            </p:nvSpPr>
            <p:spPr>
              <a:xfrm>
                <a:off x="7193555" y="2815000"/>
                <a:ext cx="72008" cy="72008"/>
              </a:xfrm>
              <a:prstGeom prst="ellipse">
                <a:avLst/>
              </a:prstGeom>
              <a:solidFill>
                <a:srgbClr val="D6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0DE58635-8E6A-6940-9A17-571376BB9EC4}"/>
                  </a:ext>
                </a:extLst>
              </p:cNvPr>
              <p:cNvSpPr/>
              <p:nvPr/>
            </p:nvSpPr>
            <p:spPr>
              <a:xfrm>
                <a:off x="7193555" y="2944396"/>
                <a:ext cx="72008" cy="72008"/>
              </a:xfrm>
              <a:prstGeom prst="ellipse">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 Placeholder 3">
              <a:extLst>
                <a:ext uri="{FF2B5EF4-FFF2-40B4-BE49-F238E27FC236}">
                  <a16:creationId xmlns:a16="http://schemas.microsoft.com/office/drawing/2014/main" id="{7DEB183B-7A0B-124D-ABD8-9F37A648FA6E}"/>
                </a:ext>
              </a:extLst>
            </p:cNvPr>
            <p:cNvSpPr txBox="1">
              <a:spLocks/>
            </p:cNvSpPr>
            <p:nvPr/>
          </p:nvSpPr>
          <p:spPr>
            <a:xfrm>
              <a:off x="7237687" y="2735110"/>
              <a:ext cx="1483243" cy="237024"/>
            </a:xfrm>
            <a:prstGeom prst="rect">
              <a:avLst/>
            </a:prstGeom>
          </p:spPr>
          <p:txBody>
            <a:bodyPr>
              <a:no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1587" lvl="1" indent="0" defTabSz="577850">
                <a:lnSpc>
                  <a:spcPct val="100000"/>
                </a:lnSpc>
                <a:spcAft>
                  <a:spcPts val="600"/>
                </a:spcAft>
                <a:buNone/>
                <a:tabLst>
                  <a:tab pos="3227388" algn="l"/>
                </a:tabLst>
              </a:pPr>
              <a:r>
                <a:rPr lang="en-GB" sz="900" b="1">
                  <a:latin typeface="MABRYPRO-LIGHT" panose="020D0303040002040303" pitchFamily="34" charset="0"/>
                </a:rPr>
                <a:t>51 and over</a:t>
              </a:r>
              <a:br>
                <a:rPr lang="en-GB" sz="900" b="1">
                  <a:latin typeface="MABRYPRO-LIGHT" panose="020D0303040002040303" pitchFamily="34" charset="0"/>
                </a:rPr>
              </a:br>
              <a:r>
                <a:rPr lang="en-GB" sz="900" b="1">
                  <a:latin typeface="MABRYPRO-LIGHT" panose="020D0303040002040303" pitchFamily="34" charset="0"/>
                </a:rPr>
                <a:t>Not available</a:t>
              </a:r>
            </a:p>
          </p:txBody>
        </p:sp>
      </p:grpSp>
      <p:grpSp>
        <p:nvGrpSpPr>
          <p:cNvPr id="70" name="Group 69">
            <a:extLst>
              <a:ext uri="{FF2B5EF4-FFF2-40B4-BE49-F238E27FC236}">
                <a16:creationId xmlns:a16="http://schemas.microsoft.com/office/drawing/2014/main" id="{61FBFFE2-AE6F-8C41-8B8E-4F0CE4A45E90}"/>
              </a:ext>
            </a:extLst>
          </p:cNvPr>
          <p:cNvGrpSpPr/>
          <p:nvPr/>
        </p:nvGrpSpPr>
        <p:grpSpPr>
          <a:xfrm>
            <a:off x="5961575" y="3485759"/>
            <a:ext cx="2304256" cy="2852468"/>
            <a:chOff x="5941543" y="566859"/>
            <a:chExt cx="2304256" cy="2852468"/>
          </a:xfrm>
        </p:grpSpPr>
        <p:sp>
          <p:nvSpPr>
            <p:cNvPr id="71" name="Rounded Rectangle 70">
              <a:extLst>
                <a:ext uri="{FF2B5EF4-FFF2-40B4-BE49-F238E27FC236}">
                  <a16:creationId xmlns:a16="http://schemas.microsoft.com/office/drawing/2014/main" id="{1B7CFE78-1A0A-B445-9D7E-29946556A6B7}"/>
                </a:ext>
              </a:extLst>
            </p:cNvPr>
            <p:cNvSpPr/>
            <p:nvPr/>
          </p:nvSpPr>
          <p:spPr>
            <a:xfrm>
              <a:off x="5941543" y="566859"/>
              <a:ext cx="2304256" cy="2852468"/>
            </a:xfrm>
            <a:prstGeom prst="roundRect">
              <a:avLst/>
            </a:prstGeom>
            <a:solidFill>
              <a:srgbClr val="FFFFFF">
                <a:alpha val="49000"/>
              </a:srgbClr>
            </a:solidFill>
            <a:ln>
              <a:solidFill>
                <a:srgbClr val="0E10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 Placeholder 3">
              <a:extLst>
                <a:ext uri="{FF2B5EF4-FFF2-40B4-BE49-F238E27FC236}">
                  <a16:creationId xmlns:a16="http://schemas.microsoft.com/office/drawing/2014/main" id="{D22232E0-7074-9D42-8687-DE2FCE666DDE}"/>
                </a:ext>
              </a:extLst>
            </p:cNvPr>
            <p:cNvSpPr txBox="1">
              <a:spLocks/>
            </p:cNvSpPr>
            <p:nvPr/>
          </p:nvSpPr>
          <p:spPr>
            <a:xfrm>
              <a:off x="6270736" y="675083"/>
              <a:ext cx="1483243" cy="237024"/>
            </a:xfrm>
            <a:prstGeom prst="rect">
              <a:avLst/>
            </a:prstGeom>
          </p:spPr>
          <p:txBody>
            <a:bodyPr>
              <a:no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1587" lvl="1" indent="0" algn="ctr" defTabSz="577850">
                <a:lnSpc>
                  <a:spcPct val="100000"/>
                </a:lnSpc>
                <a:spcAft>
                  <a:spcPts val="600"/>
                </a:spcAft>
                <a:buNone/>
                <a:tabLst>
                  <a:tab pos="3227388" algn="l"/>
                </a:tabLst>
              </a:pPr>
              <a:r>
                <a:rPr lang="en-GB" sz="900" b="1">
                  <a:latin typeface="MABRYPRO-LIGHT" panose="020D0303040002040303" pitchFamily="34" charset="0"/>
                </a:rPr>
                <a:t>Gender (%)</a:t>
              </a:r>
            </a:p>
          </p:txBody>
        </p:sp>
        <p:sp>
          <p:nvSpPr>
            <p:cNvPr id="73" name="Text Placeholder 3">
              <a:extLst>
                <a:ext uri="{FF2B5EF4-FFF2-40B4-BE49-F238E27FC236}">
                  <a16:creationId xmlns:a16="http://schemas.microsoft.com/office/drawing/2014/main" id="{050A48AB-DCE3-F04D-8361-8DDDDE80634D}"/>
                </a:ext>
              </a:extLst>
            </p:cNvPr>
            <p:cNvSpPr txBox="1">
              <a:spLocks/>
            </p:cNvSpPr>
            <p:nvPr/>
          </p:nvSpPr>
          <p:spPr>
            <a:xfrm>
              <a:off x="6270736" y="2735110"/>
              <a:ext cx="1483243" cy="237024"/>
            </a:xfrm>
            <a:prstGeom prst="rect">
              <a:avLst/>
            </a:prstGeom>
          </p:spPr>
          <p:txBody>
            <a:bodyPr>
              <a:no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1587" lvl="1" indent="0" defTabSz="577850">
                <a:lnSpc>
                  <a:spcPct val="100000"/>
                </a:lnSpc>
                <a:spcAft>
                  <a:spcPts val="600"/>
                </a:spcAft>
                <a:buNone/>
                <a:tabLst>
                  <a:tab pos="3227388" algn="l"/>
                </a:tabLst>
              </a:pPr>
              <a:r>
                <a:rPr lang="en-GB" sz="900" b="1">
                  <a:latin typeface="MABRYPRO-LIGHT" panose="020D0303040002040303" pitchFamily="34" charset="0"/>
                </a:rPr>
                <a:t>Male</a:t>
              </a:r>
              <a:br>
                <a:rPr lang="en-GB" sz="900" b="1">
                  <a:latin typeface="MABRYPRO-LIGHT" panose="020D0303040002040303" pitchFamily="34" charset="0"/>
                </a:rPr>
              </a:br>
              <a:r>
                <a:rPr lang="en-GB" sz="900" b="1">
                  <a:latin typeface="MABRYPRO-LIGHT" panose="020D0303040002040303" pitchFamily="34" charset="0"/>
                </a:rPr>
                <a:t>Female</a:t>
              </a:r>
              <a:br>
                <a:rPr lang="en-GB" sz="900" b="1">
                  <a:latin typeface="MABRYPRO-LIGHT" panose="020D0303040002040303" pitchFamily="34" charset="0"/>
                </a:rPr>
              </a:br>
              <a:r>
                <a:rPr lang="en-GB" sz="900" b="1">
                  <a:latin typeface="MABRYPRO-LIGHT" panose="020D0303040002040303" pitchFamily="34" charset="0"/>
                </a:rPr>
                <a:t>Not available</a:t>
              </a:r>
            </a:p>
          </p:txBody>
        </p:sp>
        <p:sp>
          <p:nvSpPr>
            <p:cNvPr id="74" name="Oval 73">
              <a:extLst>
                <a:ext uri="{FF2B5EF4-FFF2-40B4-BE49-F238E27FC236}">
                  <a16:creationId xmlns:a16="http://schemas.microsoft.com/office/drawing/2014/main" id="{92A4C7E2-BF15-CC49-B8BD-A6E44E37858B}"/>
                </a:ext>
              </a:extLst>
            </p:cNvPr>
            <p:cNvSpPr/>
            <p:nvPr/>
          </p:nvSpPr>
          <p:spPr>
            <a:xfrm>
              <a:off x="6203999" y="2819097"/>
              <a:ext cx="72008" cy="72008"/>
            </a:xfrm>
            <a:prstGeom prst="ellipse">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B3CF659B-4D41-FD4D-A04A-07905B92269D}"/>
                </a:ext>
              </a:extLst>
            </p:cNvPr>
            <p:cNvSpPr/>
            <p:nvPr/>
          </p:nvSpPr>
          <p:spPr>
            <a:xfrm>
              <a:off x="6203999" y="2948493"/>
              <a:ext cx="72008" cy="72008"/>
            </a:xfrm>
            <a:prstGeom prst="ellipse">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E2F58D42-003D-974E-A74C-98BFFBA14CA7}"/>
                </a:ext>
              </a:extLst>
            </p:cNvPr>
            <p:cNvSpPr/>
            <p:nvPr/>
          </p:nvSpPr>
          <p:spPr>
            <a:xfrm>
              <a:off x="6203999" y="3080016"/>
              <a:ext cx="72008" cy="72008"/>
            </a:xfrm>
            <a:prstGeom prst="ellipse">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7" name="Picture 76">
            <a:extLst>
              <a:ext uri="{FF2B5EF4-FFF2-40B4-BE49-F238E27FC236}">
                <a16:creationId xmlns:a16="http://schemas.microsoft.com/office/drawing/2014/main" id="{AC63CDD8-AFA5-A245-BCE3-CE5E27BE0F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20556" y="3936488"/>
            <a:ext cx="1623668" cy="1623668"/>
          </a:xfrm>
          <a:prstGeom prst="rect">
            <a:avLst/>
          </a:prstGeom>
        </p:spPr>
      </p:pic>
      <p:sp>
        <p:nvSpPr>
          <p:cNvPr id="78" name="Text Placeholder 3">
            <a:extLst>
              <a:ext uri="{FF2B5EF4-FFF2-40B4-BE49-F238E27FC236}">
                <a16:creationId xmlns:a16="http://schemas.microsoft.com/office/drawing/2014/main" id="{54E07662-2540-ED4A-870B-E5100A0A06A0}"/>
              </a:ext>
            </a:extLst>
          </p:cNvPr>
          <p:cNvSpPr txBox="1">
            <a:spLocks/>
          </p:cNvSpPr>
          <p:nvPr/>
        </p:nvSpPr>
        <p:spPr>
          <a:xfrm>
            <a:off x="7959980" y="1370785"/>
            <a:ext cx="392023" cy="191983"/>
          </a:xfrm>
          <a:prstGeom prst="rect">
            <a:avLst/>
          </a:prstGeom>
        </p:spPr>
        <p:txBody>
          <a:bodyPr>
            <a:no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1587" lvl="1" indent="0" algn="ctr" defTabSz="577850">
              <a:lnSpc>
                <a:spcPct val="100000"/>
              </a:lnSpc>
              <a:spcAft>
                <a:spcPts val="600"/>
              </a:spcAft>
              <a:buNone/>
              <a:tabLst>
                <a:tab pos="3227388" algn="l"/>
              </a:tabLst>
            </a:pPr>
            <a:r>
              <a:rPr lang="en-GB" sz="900" b="1">
                <a:solidFill>
                  <a:schemeClr val="bg1"/>
                </a:solidFill>
                <a:latin typeface="MABRYPRO-LIGHT" panose="020D0303040002040303" pitchFamily="34" charset="0"/>
              </a:rPr>
              <a:t>35</a:t>
            </a:r>
          </a:p>
        </p:txBody>
      </p:sp>
      <p:sp>
        <p:nvSpPr>
          <p:cNvPr id="79" name="Text Placeholder 3">
            <a:extLst>
              <a:ext uri="{FF2B5EF4-FFF2-40B4-BE49-F238E27FC236}">
                <a16:creationId xmlns:a16="http://schemas.microsoft.com/office/drawing/2014/main" id="{BD430F9D-9087-2B4F-910B-3E3B5FDF20C4}"/>
              </a:ext>
            </a:extLst>
          </p:cNvPr>
          <p:cNvSpPr txBox="1">
            <a:spLocks/>
          </p:cNvSpPr>
          <p:nvPr/>
        </p:nvSpPr>
        <p:spPr>
          <a:xfrm>
            <a:off x="7825814" y="2051681"/>
            <a:ext cx="392023" cy="191983"/>
          </a:xfrm>
          <a:prstGeom prst="rect">
            <a:avLst/>
          </a:prstGeom>
        </p:spPr>
        <p:txBody>
          <a:bodyPr>
            <a:no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1587" lvl="1" indent="0" algn="ctr" defTabSz="577850">
              <a:lnSpc>
                <a:spcPct val="100000"/>
              </a:lnSpc>
              <a:spcAft>
                <a:spcPts val="600"/>
              </a:spcAft>
              <a:buNone/>
              <a:tabLst>
                <a:tab pos="3227388" algn="l"/>
              </a:tabLst>
            </a:pPr>
            <a:r>
              <a:rPr lang="en-GB" sz="900" b="1">
                <a:solidFill>
                  <a:schemeClr val="bg1"/>
                </a:solidFill>
                <a:latin typeface="MABRYPRO-LIGHT" panose="020D0303040002040303" pitchFamily="34" charset="0"/>
              </a:rPr>
              <a:t>17</a:t>
            </a:r>
          </a:p>
        </p:txBody>
      </p:sp>
      <p:sp>
        <p:nvSpPr>
          <p:cNvPr id="80" name="Text Placeholder 3">
            <a:extLst>
              <a:ext uri="{FF2B5EF4-FFF2-40B4-BE49-F238E27FC236}">
                <a16:creationId xmlns:a16="http://schemas.microsoft.com/office/drawing/2014/main" id="{4248E9EE-821C-3045-9D57-B33189486456}"/>
              </a:ext>
            </a:extLst>
          </p:cNvPr>
          <p:cNvSpPr txBox="1">
            <a:spLocks/>
          </p:cNvSpPr>
          <p:nvPr/>
        </p:nvSpPr>
        <p:spPr>
          <a:xfrm>
            <a:off x="7350683" y="2051681"/>
            <a:ext cx="392023" cy="191983"/>
          </a:xfrm>
          <a:prstGeom prst="rect">
            <a:avLst/>
          </a:prstGeom>
        </p:spPr>
        <p:txBody>
          <a:bodyPr>
            <a:no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1587" lvl="1" indent="0" algn="ctr" defTabSz="577850">
              <a:lnSpc>
                <a:spcPct val="100000"/>
              </a:lnSpc>
              <a:spcAft>
                <a:spcPts val="600"/>
              </a:spcAft>
              <a:buNone/>
              <a:tabLst>
                <a:tab pos="3227388" algn="l"/>
              </a:tabLst>
            </a:pPr>
            <a:r>
              <a:rPr lang="en-GB" sz="900" b="1">
                <a:latin typeface="MABRYPRO-LIGHT" panose="020D0303040002040303" pitchFamily="34" charset="0"/>
              </a:rPr>
              <a:t>12</a:t>
            </a:r>
          </a:p>
        </p:txBody>
      </p:sp>
      <p:sp>
        <p:nvSpPr>
          <p:cNvPr id="81" name="Text Placeholder 3">
            <a:extLst>
              <a:ext uri="{FF2B5EF4-FFF2-40B4-BE49-F238E27FC236}">
                <a16:creationId xmlns:a16="http://schemas.microsoft.com/office/drawing/2014/main" id="{CC968500-0561-2C41-88C5-B3EDE1760BE9}"/>
              </a:ext>
            </a:extLst>
          </p:cNvPr>
          <p:cNvSpPr txBox="1">
            <a:spLocks/>
          </p:cNvSpPr>
          <p:nvPr/>
        </p:nvSpPr>
        <p:spPr>
          <a:xfrm>
            <a:off x="7123170" y="1787271"/>
            <a:ext cx="392023" cy="191983"/>
          </a:xfrm>
          <a:prstGeom prst="rect">
            <a:avLst/>
          </a:prstGeom>
        </p:spPr>
        <p:txBody>
          <a:bodyPr>
            <a:no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1587" lvl="1" indent="0" algn="ctr" defTabSz="577850">
              <a:lnSpc>
                <a:spcPct val="100000"/>
              </a:lnSpc>
              <a:spcAft>
                <a:spcPts val="600"/>
              </a:spcAft>
              <a:buNone/>
              <a:tabLst>
                <a:tab pos="3227388" algn="l"/>
              </a:tabLst>
            </a:pPr>
            <a:r>
              <a:rPr lang="en-GB" sz="900" b="1">
                <a:latin typeface="MABRYPRO-LIGHT" panose="020D0303040002040303" pitchFamily="34" charset="0"/>
              </a:rPr>
              <a:t>9</a:t>
            </a:r>
          </a:p>
        </p:txBody>
      </p:sp>
      <p:sp>
        <p:nvSpPr>
          <p:cNvPr id="82" name="Text Placeholder 3">
            <a:extLst>
              <a:ext uri="{FF2B5EF4-FFF2-40B4-BE49-F238E27FC236}">
                <a16:creationId xmlns:a16="http://schemas.microsoft.com/office/drawing/2014/main" id="{C7985CE2-3B56-4B4B-B8AA-473BD9CE246A}"/>
              </a:ext>
            </a:extLst>
          </p:cNvPr>
          <p:cNvSpPr txBox="1">
            <a:spLocks/>
          </p:cNvSpPr>
          <p:nvPr/>
        </p:nvSpPr>
        <p:spPr>
          <a:xfrm>
            <a:off x="7278241" y="1251085"/>
            <a:ext cx="392023" cy="191983"/>
          </a:xfrm>
          <a:prstGeom prst="rect">
            <a:avLst/>
          </a:prstGeom>
        </p:spPr>
        <p:txBody>
          <a:bodyPr>
            <a:no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1587" lvl="1" indent="0" algn="ctr" defTabSz="577850">
              <a:lnSpc>
                <a:spcPct val="100000"/>
              </a:lnSpc>
              <a:spcAft>
                <a:spcPts val="600"/>
              </a:spcAft>
              <a:buNone/>
              <a:tabLst>
                <a:tab pos="3227388" algn="l"/>
              </a:tabLst>
            </a:pPr>
            <a:r>
              <a:rPr lang="en-GB" sz="900" b="1">
                <a:solidFill>
                  <a:schemeClr val="bg1"/>
                </a:solidFill>
                <a:latin typeface="MABRYPRO-LIGHT" panose="020D0303040002040303" pitchFamily="34" charset="0"/>
              </a:rPr>
              <a:t>27</a:t>
            </a:r>
          </a:p>
        </p:txBody>
      </p:sp>
      <p:sp>
        <p:nvSpPr>
          <p:cNvPr id="83" name="Text Placeholder 3">
            <a:extLst>
              <a:ext uri="{FF2B5EF4-FFF2-40B4-BE49-F238E27FC236}">
                <a16:creationId xmlns:a16="http://schemas.microsoft.com/office/drawing/2014/main" id="{EF879244-938E-474A-8687-4714AD98E2D5}"/>
              </a:ext>
            </a:extLst>
          </p:cNvPr>
          <p:cNvSpPr txBox="1">
            <a:spLocks/>
          </p:cNvSpPr>
          <p:nvPr/>
        </p:nvSpPr>
        <p:spPr>
          <a:xfrm>
            <a:off x="7223533" y="4501841"/>
            <a:ext cx="392023" cy="191983"/>
          </a:xfrm>
          <a:prstGeom prst="rect">
            <a:avLst/>
          </a:prstGeom>
        </p:spPr>
        <p:txBody>
          <a:bodyPr>
            <a:no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1587" lvl="1" indent="0" algn="ctr" defTabSz="577850">
              <a:lnSpc>
                <a:spcPct val="100000"/>
              </a:lnSpc>
              <a:spcAft>
                <a:spcPts val="600"/>
              </a:spcAft>
              <a:buNone/>
              <a:tabLst>
                <a:tab pos="3227388" algn="l"/>
              </a:tabLst>
            </a:pPr>
            <a:r>
              <a:rPr lang="en-GB" sz="900" b="1">
                <a:solidFill>
                  <a:schemeClr val="bg1"/>
                </a:solidFill>
                <a:latin typeface="MABRYPRO-LIGHT" panose="020D0303040002040303" pitchFamily="34" charset="0"/>
              </a:rPr>
              <a:t>40</a:t>
            </a:r>
          </a:p>
        </p:txBody>
      </p:sp>
      <p:sp>
        <p:nvSpPr>
          <p:cNvPr id="84" name="Text Placeholder 3">
            <a:extLst>
              <a:ext uri="{FF2B5EF4-FFF2-40B4-BE49-F238E27FC236}">
                <a16:creationId xmlns:a16="http://schemas.microsoft.com/office/drawing/2014/main" id="{F7F7D3DE-CC5D-AD4A-9F11-93FE8A401473}"/>
              </a:ext>
            </a:extLst>
          </p:cNvPr>
          <p:cNvSpPr txBox="1">
            <a:spLocks/>
          </p:cNvSpPr>
          <p:nvPr/>
        </p:nvSpPr>
        <p:spPr>
          <a:xfrm>
            <a:off x="6465261" y="4339252"/>
            <a:ext cx="392023" cy="191983"/>
          </a:xfrm>
          <a:prstGeom prst="rect">
            <a:avLst/>
          </a:prstGeom>
        </p:spPr>
        <p:txBody>
          <a:bodyPr>
            <a:no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1587" lvl="1" indent="0" algn="ctr" defTabSz="577850">
              <a:lnSpc>
                <a:spcPct val="100000"/>
              </a:lnSpc>
              <a:spcAft>
                <a:spcPts val="600"/>
              </a:spcAft>
              <a:buNone/>
              <a:tabLst>
                <a:tab pos="3227388" algn="l"/>
              </a:tabLst>
            </a:pPr>
            <a:r>
              <a:rPr lang="en-GB" sz="900" b="1">
                <a:solidFill>
                  <a:schemeClr val="bg1"/>
                </a:solidFill>
                <a:latin typeface="MABRYPRO-LIGHT" panose="020D0303040002040303" pitchFamily="34" charset="0"/>
              </a:rPr>
              <a:t>27</a:t>
            </a:r>
          </a:p>
        </p:txBody>
      </p:sp>
      <p:sp>
        <p:nvSpPr>
          <p:cNvPr id="85" name="Text Placeholder 3">
            <a:extLst>
              <a:ext uri="{FF2B5EF4-FFF2-40B4-BE49-F238E27FC236}">
                <a16:creationId xmlns:a16="http://schemas.microsoft.com/office/drawing/2014/main" id="{D8B3A5D1-C114-0E44-8544-23AF9301140E}"/>
              </a:ext>
            </a:extLst>
          </p:cNvPr>
          <p:cNvSpPr txBox="1">
            <a:spLocks/>
          </p:cNvSpPr>
          <p:nvPr/>
        </p:nvSpPr>
        <p:spPr>
          <a:xfrm>
            <a:off x="6670823" y="5039480"/>
            <a:ext cx="392023" cy="191983"/>
          </a:xfrm>
          <a:prstGeom prst="rect">
            <a:avLst/>
          </a:prstGeom>
        </p:spPr>
        <p:txBody>
          <a:bodyPr>
            <a:no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1587" lvl="1" indent="0" algn="ctr" defTabSz="577850">
              <a:lnSpc>
                <a:spcPct val="100000"/>
              </a:lnSpc>
              <a:spcAft>
                <a:spcPts val="600"/>
              </a:spcAft>
              <a:buNone/>
              <a:tabLst>
                <a:tab pos="3227388" algn="l"/>
              </a:tabLst>
            </a:pPr>
            <a:r>
              <a:rPr lang="en-GB" sz="900" b="1">
                <a:solidFill>
                  <a:schemeClr val="bg1"/>
                </a:solidFill>
                <a:latin typeface="MABRYPRO-LIGHT" panose="020D0303040002040303" pitchFamily="34" charset="0"/>
              </a:rPr>
              <a:t>33</a:t>
            </a:r>
          </a:p>
        </p:txBody>
      </p:sp>
      <p:sp>
        <p:nvSpPr>
          <p:cNvPr id="86" name="Rounded Rectangle 85">
            <a:extLst>
              <a:ext uri="{FF2B5EF4-FFF2-40B4-BE49-F238E27FC236}">
                <a16:creationId xmlns:a16="http://schemas.microsoft.com/office/drawing/2014/main" id="{50B952DB-1E5B-C741-87DC-003994D42A79}"/>
              </a:ext>
            </a:extLst>
          </p:cNvPr>
          <p:cNvSpPr/>
          <p:nvPr/>
        </p:nvSpPr>
        <p:spPr>
          <a:xfrm>
            <a:off x="8524812" y="3485759"/>
            <a:ext cx="2587410" cy="2333038"/>
          </a:xfrm>
          <a:prstGeom prst="roundRect">
            <a:avLst/>
          </a:prstGeom>
          <a:solidFill>
            <a:srgbClr val="D6F4FF">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ed Rectangle 86">
            <a:extLst>
              <a:ext uri="{FF2B5EF4-FFF2-40B4-BE49-F238E27FC236}">
                <a16:creationId xmlns:a16="http://schemas.microsoft.com/office/drawing/2014/main" id="{F00DF880-CF74-664D-83D0-A10B838A9000}"/>
              </a:ext>
            </a:extLst>
          </p:cNvPr>
          <p:cNvSpPr/>
          <p:nvPr/>
        </p:nvSpPr>
        <p:spPr>
          <a:xfrm>
            <a:off x="9244461" y="941237"/>
            <a:ext cx="2587410" cy="2333038"/>
          </a:xfrm>
          <a:prstGeom prst="roundRect">
            <a:avLst/>
          </a:prstGeom>
          <a:solidFill>
            <a:srgbClr val="D6F4FF">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Picture 87">
            <a:extLst>
              <a:ext uri="{FF2B5EF4-FFF2-40B4-BE49-F238E27FC236}">
                <a16:creationId xmlns:a16="http://schemas.microsoft.com/office/drawing/2014/main" id="{557E1A87-E038-C74B-9459-1F89F4ADD76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78873" y="1169779"/>
            <a:ext cx="2084860" cy="1869672"/>
          </a:xfrm>
          <a:prstGeom prst="rect">
            <a:avLst/>
          </a:prstGeom>
        </p:spPr>
      </p:pic>
      <p:pic>
        <p:nvPicPr>
          <p:cNvPr id="89" name="Picture 88">
            <a:extLst>
              <a:ext uri="{FF2B5EF4-FFF2-40B4-BE49-F238E27FC236}">
                <a16:creationId xmlns:a16="http://schemas.microsoft.com/office/drawing/2014/main" id="{29596C9A-3C25-EC48-A471-0329C34967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76988" y="3703426"/>
            <a:ext cx="2107582" cy="1892888"/>
          </a:xfrm>
          <a:prstGeom prst="rect">
            <a:avLst/>
          </a:prstGeom>
        </p:spPr>
      </p:pic>
      <p:pic>
        <p:nvPicPr>
          <p:cNvPr id="90" name="Picture 89">
            <a:extLst>
              <a:ext uri="{FF2B5EF4-FFF2-40B4-BE49-F238E27FC236}">
                <a16:creationId xmlns:a16="http://schemas.microsoft.com/office/drawing/2014/main" id="{D6AD1206-012F-6241-9764-F9EAB5442AB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13197" y="650813"/>
            <a:ext cx="1861277" cy="100999"/>
          </a:xfrm>
          <a:prstGeom prst="rect">
            <a:avLst/>
          </a:prstGeom>
        </p:spPr>
      </p:pic>
    </p:spTree>
    <p:extLst>
      <p:ext uri="{BB962C8B-B14F-4D97-AF65-F5344CB8AC3E}">
        <p14:creationId xmlns:p14="http://schemas.microsoft.com/office/powerpoint/2010/main" val="1428706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717461-6BF0-E140-90DB-6EE70D4CEC51}"/>
              </a:ext>
            </a:extLst>
          </p:cNvPr>
          <p:cNvSpPr>
            <a:spLocks noGrp="1"/>
          </p:cNvSpPr>
          <p:nvPr>
            <p:ph type="body" sz="quarter" idx="14"/>
          </p:nvPr>
        </p:nvSpPr>
        <p:spPr/>
        <p:txBody>
          <a:bodyPr/>
          <a:lstStyle/>
          <a:p>
            <a:r>
              <a:rPr lang="en-US"/>
              <a:t>Adaptive Ability</a:t>
            </a:r>
            <a:br>
              <a:rPr lang="en-US"/>
            </a:br>
            <a:r>
              <a:rPr lang="en-US"/>
              <a:t>Assessments</a:t>
            </a:r>
          </a:p>
        </p:txBody>
      </p:sp>
      <p:sp>
        <p:nvSpPr>
          <p:cNvPr id="3" name="Picture Placeholder 2">
            <a:extLst>
              <a:ext uri="{FF2B5EF4-FFF2-40B4-BE49-F238E27FC236}">
                <a16:creationId xmlns:a16="http://schemas.microsoft.com/office/drawing/2014/main" id="{6614C4A3-7CE6-9449-B8A4-3AB6D210DE51}"/>
              </a:ext>
            </a:extLst>
          </p:cNvPr>
          <p:cNvSpPr>
            <a:spLocks noGrp="1"/>
          </p:cNvSpPr>
          <p:nvPr>
            <p:ph type="pic" sz="quarter" idx="15"/>
          </p:nvPr>
        </p:nvSpPr>
        <p:spPr/>
      </p:sp>
    </p:spTree>
    <p:extLst>
      <p:ext uri="{BB962C8B-B14F-4D97-AF65-F5344CB8AC3E}">
        <p14:creationId xmlns:p14="http://schemas.microsoft.com/office/powerpoint/2010/main" val="649502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AA7F28-7C52-4092-B6ED-BA0AD45FBE32}"/>
              </a:ext>
            </a:extLst>
          </p:cNvPr>
          <p:cNvSpPr>
            <a:spLocks noGrp="1"/>
          </p:cNvSpPr>
          <p:nvPr>
            <p:ph type="sldNum" sz="quarter" idx="11"/>
          </p:nvPr>
        </p:nvSpPr>
        <p:spPr/>
        <p:txBody>
          <a:bodyPr/>
          <a:lstStyle/>
          <a:p>
            <a:fld id="{7E9CF92B-D8DD-4F4E-A7C7-5BAC28CB6413}" type="slidenum">
              <a:rPr lang="en-US" smtClean="0"/>
              <a:pPr/>
              <a:t>12</a:t>
            </a:fld>
            <a:endParaRPr lang="en-US">
              <a:latin typeface="Mabry Pro" panose="020D0503040002040303" pitchFamily="34" charset="0"/>
            </a:endParaRPr>
          </a:p>
        </p:txBody>
      </p:sp>
      <p:sp>
        <p:nvSpPr>
          <p:cNvPr id="4" name="Title 3">
            <a:extLst>
              <a:ext uri="{FF2B5EF4-FFF2-40B4-BE49-F238E27FC236}">
                <a16:creationId xmlns:a16="http://schemas.microsoft.com/office/drawing/2014/main" id="{FCB91395-664B-4A5E-9F3A-45E890B05213}"/>
              </a:ext>
            </a:extLst>
          </p:cNvPr>
          <p:cNvSpPr>
            <a:spLocks noGrp="1"/>
          </p:cNvSpPr>
          <p:nvPr>
            <p:ph type="title"/>
          </p:nvPr>
        </p:nvSpPr>
        <p:spPr/>
        <p:txBody>
          <a:bodyPr/>
          <a:lstStyle/>
          <a:p>
            <a:r>
              <a:rPr lang="en-GB"/>
              <a:t>Measuring cognitive ability</a:t>
            </a:r>
          </a:p>
        </p:txBody>
      </p:sp>
      <p:sp>
        <p:nvSpPr>
          <p:cNvPr id="5" name="Footer Placeholder 4">
            <a:extLst>
              <a:ext uri="{FF2B5EF4-FFF2-40B4-BE49-F238E27FC236}">
                <a16:creationId xmlns:a16="http://schemas.microsoft.com/office/drawing/2014/main" id="{2E71B5FB-92DE-4FE8-8060-77C4E0B3560E}"/>
              </a:ext>
            </a:extLst>
          </p:cNvPr>
          <p:cNvSpPr>
            <a:spLocks noGrp="1"/>
          </p:cNvSpPr>
          <p:nvPr>
            <p:ph type="ftr" sz="quarter" idx="10"/>
          </p:nvPr>
        </p:nvSpPr>
        <p:spPr/>
        <p:txBody>
          <a:bodyPr/>
          <a:lstStyle/>
          <a:p>
            <a:r>
              <a:rPr lang="en-GB" dirty="0"/>
              <a:t>© 2023 Sova Assessment</a:t>
            </a:r>
            <a:endParaRPr lang="en-US" dirty="0">
              <a:latin typeface="Mabry Pro" panose="020D0503040002040303" pitchFamily="34" charset="0"/>
            </a:endParaRPr>
          </a:p>
        </p:txBody>
      </p:sp>
      <p:sp>
        <p:nvSpPr>
          <p:cNvPr id="6" name="Text Placeholder 11">
            <a:extLst>
              <a:ext uri="{FF2B5EF4-FFF2-40B4-BE49-F238E27FC236}">
                <a16:creationId xmlns:a16="http://schemas.microsoft.com/office/drawing/2014/main" id="{7C9C06E3-C46E-4351-ADD2-3289BCA63CEA}"/>
              </a:ext>
            </a:extLst>
          </p:cNvPr>
          <p:cNvSpPr>
            <a:spLocks noGrp="1"/>
          </p:cNvSpPr>
          <p:nvPr>
            <p:ph type="body" sz="quarter" idx="12"/>
          </p:nvPr>
        </p:nvSpPr>
        <p:spPr>
          <a:xfrm>
            <a:off x="623392" y="1484784"/>
            <a:ext cx="7416824" cy="4713766"/>
          </a:xfrm>
        </p:spPr>
        <p:txBody>
          <a:bodyPr>
            <a:normAutofit lnSpcReduction="10000"/>
          </a:bodyPr>
          <a:lstStyle/>
          <a:p>
            <a:pPr marL="0" indent="0">
              <a:lnSpc>
                <a:spcPct val="120000"/>
              </a:lnSpc>
              <a:buNone/>
            </a:pPr>
            <a:r>
              <a:rPr lang="en-US" b="1" dirty="0">
                <a:solidFill>
                  <a:srgbClr val="E856FA"/>
                </a:solidFill>
              </a:rPr>
              <a:t>Verbal reasoning tests</a:t>
            </a:r>
            <a:br>
              <a:rPr lang="en-US" dirty="0"/>
            </a:br>
            <a:r>
              <a:rPr lang="en-US" dirty="0"/>
              <a:t>Assessing how quickly and accurately candidates can interpret and process written information.</a:t>
            </a:r>
          </a:p>
          <a:p>
            <a:pPr marL="0" indent="0">
              <a:lnSpc>
                <a:spcPct val="120000"/>
              </a:lnSpc>
              <a:buNone/>
            </a:pPr>
            <a:r>
              <a:rPr lang="en-US" b="1" dirty="0">
                <a:solidFill>
                  <a:srgbClr val="E856FA"/>
                </a:solidFill>
              </a:rPr>
              <a:t>Numerical Reasoning tests</a:t>
            </a:r>
            <a:br>
              <a:rPr lang="en-US" dirty="0"/>
            </a:br>
            <a:r>
              <a:rPr lang="en-US" dirty="0"/>
              <a:t>Assessing a candidate’s ability to work through, interpret and </a:t>
            </a:r>
            <a:r>
              <a:rPr lang="en-US" dirty="0" err="1"/>
              <a:t>analyse</a:t>
            </a:r>
            <a:r>
              <a:rPr lang="en-US" dirty="0"/>
              <a:t> numerical data.</a:t>
            </a:r>
          </a:p>
          <a:p>
            <a:pPr marL="0" indent="0">
              <a:lnSpc>
                <a:spcPct val="120000"/>
              </a:lnSpc>
              <a:buNone/>
            </a:pPr>
            <a:r>
              <a:rPr lang="en-US" b="1" dirty="0">
                <a:solidFill>
                  <a:srgbClr val="E856FA"/>
                </a:solidFill>
              </a:rPr>
              <a:t>Logical reasoning tests</a:t>
            </a:r>
            <a:br>
              <a:rPr lang="en-US" dirty="0"/>
            </a:br>
            <a:r>
              <a:rPr lang="en-US" dirty="0"/>
              <a:t>Assessing how a candidate can process abstract information, such as identifying patterns in a sequence.</a:t>
            </a:r>
          </a:p>
          <a:p>
            <a:pPr marL="0" indent="0">
              <a:lnSpc>
                <a:spcPct val="120000"/>
              </a:lnSpc>
              <a:buNone/>
            </a:pPr>
            <a:r>
              <a:rPr lang="en-US" b="1" dirty="0">
                <a:solidFill>
                  <a:srgbClr val="E856FA"/>
                </a:solidFill>
              </a:rPr>
              <a:t>Checking Skills</a:t>
            </a:r>
            <a:br>
              <a:rPr lang="en-US" dirty="0"/>
            </a:br>
            <a:r>
              <a:rPr lang="en-US" dirty="0"/>
              <a:t>Assessing how quickly and accurately the candidate can work with information by checking data in a speedy manner.</a:t>
            </a:r>
          </a:p>
          <a:p>
            <a:pPr marL="0" indent="0">
              <a:lnSpc>
                <a:spcPct val="120000"/>
              </a:lnSpc>
              <a:buNone/>
            </a:pPr>
            <a:r>
              <a:rPr lang="en-US" b="1" dirty="0">
                <a:solidFill>
                  <a:srgbClr val="E856FA"/>
                </a:solidFill>
              </a:rPr>
              <a:t>Each assessment takes approx. 15 minutes to complete – time recorded but not time limited</a:t>
            </a:r>
          </a:p>
        </p:txBody>
      </p:sp>
      <p:pic>
        <p:nvPicPr>
          <p:cNvPr id="7" name="Picture 6" descr="Diagram&#10;&#10;Description automatically generated">
            <a:extLst>
              <a:ext uri="{FF2B5EF4-FFF2-40B4-BE49-F238E27FC236}">
                <a16:creationId xmlns:a16="http://schemas.microsoft.com/office/drawing/2014/main" id="{C795D59D-8811-4C27-A303-24A57057E78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16080" y="404664"/>
            <a:ext cx="3816424" cy="6048672"/>
          </a:xfrm>
          <a:prstGeom prst="rect">
            <a:avLst/>
          </a:prstGeom>
        </p:spPr>
      </p:pic>
    </p:spTree>
    <p:extLst>
      <p:ext uri="{BB962C8B-B14F-4D97-AF65-F5344CB8AC3E}">
        <p14:creationId xmlns:p14="http://schemas.microsoft.com/office/powerpoint/2010/main" val="1427081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F88D8D6-3A41-4D1E-89FC-9DD710F46411}"/>
              </a:ext>
            </a:extLst>
          </p:cNvPr>
          <p:cNvSpPr>
            <a:spLocks noGrp="1"/>
          </p:cNvSpPr>
          <p:nvPr>
            <p:ph type="sldNum" sz="quarter" idx="11"/>
          </p:nvPr>
        </p:nvSpPr>
        <p:spPr/>
        <p:txBody>
          <a:bodyPr/>
          <a:lstStyle/>
          <a:p>
            <a:fld id="{7E9CF92B-D8DD-4F4E-A7C7-5BAC28CB6413}" type="slidenum">
              <a:rPr lang="en-US" smtClean="0"/>
              <a:pPr/>
              <a:t>13</a:t>
            </a:fld>
            <a:endParaRPr lang="en-US">
              <a:latin typeface="Mabry Pro" panose="020D0503040002040303" pitchFamily="34" charset="0"/>
            </a:endParaRPr>
          </a:p>
        </p:txBody>
      </p:sp>
      <p:sp>
        <p:nvSpPr>
          <p:cNvPr id="4" name="Title 3">
            <a:extLst>
              <a:ext uri="{FF2B5EF4-FFF2-40B4-BE49-F238E27FC236}">
                <a16:creationId xmlns:a16="http://schemas.microsoft.com/office/drawing/2014/main" id="{42872E7A-C837-4676-8B4C-BA8CBE4E06E3}"/>
              </a:ext>
            </a:extLst>
          </p:cNvPr>
          <p:cNvSpPr>
            <a:spLocks noGrp="1"/>
          </p:cNvSpPr>
          <p:nvPr>
            <p:ph type="title"/>
          </p:nvPr>
        </p:nvSpPr>
        <p:spPr/>
        <p:txBody>
          <a:bodyPr/>
          <a:lstStyle/>
          <a:p>
            <a:r>
              <a:rPr lang="en-GB"/>
              <a:t>Adaptive branching technique</a:t>
            </a:r>
          </a:p>
        </p:txBody>
      </p:sp>
      <p:sp>
        <p:nvSpPr>
          <p:cNvPr id="5" name="Footer Placeholder 4">
            <a:extLst>
              <a:ext uri="{FF2B5EF4-FFF2-40B4-BE49-F238E27FC236}">
                <a16:creationId xmlns:a16="http://schemas.microsoft.com/office/drawing/2014/main" id="{A799EA8B-EAE7-4E85-A128-9750764ABB32}"/>
              </a:ext>
            </a:extLst>
          </p:cNvPr>
          <p:cNvSpPr>
            <a:spLocks noGrp="1"/>
          </p:cNvSpPr>
          <p:nvPr>
            <p:ph type="ftr" sz="quarter" idx="10"/>
          </p:nvPr>
        </p:nvSpPr>
        <p:spPr/>
        <p:txBody>
          <a:bodyPr/>
          <a:lstStyle/>
          <a:p>
            <a:r>
              <a:rPr lang="en-GB" dirty="0"/>
              <a:t>© 2023 Sova Assessment</a:t>
            </a:r>
            <a:endParaRPr lang="en-US" dirty="0">
              <a:latin typeface="Mabry Pro" panose="020D0503040002040303" pitchFamily="34" charset="0"/>
            </a:endParaRPr>
          </a:p>
        </p:txBody>
      </p:sp>
      <p:pic>
        <p:nvPicPr>
          <p:cNvPr id="6" name="Picture 5">
            <a:extLst>
              <a:ext uri="{FF2B5EF4-FFF2-40B4-BE49-F238E27FC236}">
                <a16:creationId xmlns:a16="http://schemas.microsoft.com/office/drawing/2014/main" id="{8039E189-A72F-44A8-9283-D65694623C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99340" y="2636913"/>
            <a:ext cx="2746926" cy="3163200"/>
          </a:xfrm>
          <a:prstGeom prst="rect">
            <a:avLst/>
          </a:prstGeom>
        </p:spPr>
      </p:pic>
      <p:pic>
        <p:nvPicPr>
          <p:cNvPr id="7" name="Picture 6">
            <a:extLst>
              <a:ext uri="{FF2B5EF4-FFF2-40B4-BE49-F238E27FC236}">
                <a16:creationId xmlns:a16="http://schemas.microsoft.com/office/drawing/2014/main" id="{4DC4B43D-4768-482A-8987-16E6123F76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2250" y="1336792"/>
            <a:ext cx="2756034" cy="3178962"/>
          </a:xfrm>
          <a:prstGeom prst="rect">
            <a:avLst/>
          </a:prstGeom>
        </p:spPr>
      </p:pic>
      <p:sp>
        <p:nvSpPr>
          <p:cNvPr id="8" name="Text Placeholder 3">
            <a:extLst>
              <a:ext uri="{FF2B5EF4-FFF2-40B4-BE49-F238E27FC236}">
                <a16:creationId xmlns:a16="http://schemas.microsoft.com/office/drawing/2014/main" id="{C3EA0D89-A4D9-4293-8721-E44DB0D27DB1}"/>
              </a:ext>
            </a:extLst>
          </p:cNvPr>
          <p:cNvSpPr txBox="1">
            <a:spLocks/>
          </p:cNvSpPr>
          <p:nvPr/>
        </p:nvSpPr>
        <p:spPr bwMode="auto">
          <a:xfrm>
            <a:off x="841320" y="2708920"/>
            <a:ext cx="2020093" cy="1388592"/>
          </a:xfrm>
          <a:prstGeom prst="rect">
            <a:avLst/>
          </a:prstGeom>
          <a:noFill/>
          <a:ln w="9525">
            <a:noFill/>
            <a:miter lim="800000"/>
            <a:headEnd/>
            <a:tailEnd/>
          </a:ln>
        </p:spPr>
        <p:txBody>
          <a:bodyPr vert="horz" wrap="square" lIns="0" tIns="0" rIns="0" bIns="0" numCol="1" anchor="t" anchorCtr="0" compatLnSpc="1">
            <a:prstTxWarp prst="textNoShape">
              <a:avLst/>
            </a:prstTxWarp>
            <a:normAutofit fontScale="70000" lnSpcReduction="20000"/>
          </a:bodyPr>
          <a:lstStyle>
            <a:lvl1pPr marL="285750" indent="-285750" eaLnBrk="1" hangingPunct="1">
              <a:lnSpc>
                <a:spcPts val="2000"/>
              </a:lnSpc>
              <a:spcAft>
                <a:spcPts val="1200"/>
              </a:spcAft>
              <a:buClr>
                <a:srgbClr val="447FFB"/>
              </a:buClr>
              <a:buFont typeface="Arial" panose="020B0604020202020204" pitchFamily="34" charset="0"/>
              <a:buChar char="•"/>
              <a:defRPr sz="16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ts val="2000"/>
              </a:lnSpc>
              <a:spcAft>
                <a:spcPts val="1200"/>
              </a:spcAft>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ts val="2000"/>
              </a:lnSpc>
              <a:spcAft>
                <a:spcPts val="1200"/>
              </a:spcAft>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ts val="2000"/>
              </a:lnSpc>
              <a:spcAft>
                <a:spcPts val="1200"/>
              </a:spcAft>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ts val="2000"/>
              </a:lnSpc>
              <a:spcAft>
                <a:spcPts val="1200"/>
              </a:spcAft>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0" indent="0" algn="ctr">
              <a:lnSpc>
                <a:spcPct val="120000"/>
              </a:lnSpc>
              <a:spcBef>
                <a:spcPts val="600"/>
              </a:spcBef>
              <a:buNone/>
            </a:pPr>
            <a:r>
              <a:rPr lang="en-AU" b="1" kern="0">
                <a:cs typeface="Arial"/>
              </a:rPr>
              <a:t>Adaptive ability branching</a:t>
            </a:r>
            <a:br>
              <a:rPr lang="en-AU" kern="0">
                <a:cs typeface="Arial"/>
              </a:rPr>
            </a:br>
            <a:r>
              <a:rPr lang="en-AU" kern="0">
                <a:cs typeface="Arial"/>
              </a:rPr>
              <a:t>Based on response to the question, subsequent questions either increase or decrease in difficulty, quickly getting to the candidate’s ability level.</a:t>
            </a:r>
          </a:p>
          <a:p>
            <a:pPr marL="0" indent="0" algn="ctr">
              <a:lnSpc>
                <a:spcPct val="120000"/>
              </a:lnSpc>
              <a:spcBef>
                <a:spcPts val="600"/>
              </a:spcBef>
              <a:buNone/>
            </a:pPr>
            <a:endParaRPr lang="en-AU" kern="0">
              <a:cs typeface="Arial"/>
            </a:endParaRPr>
          </a:p>
          <a:p>
            <a:pPr marL="0" indent="0" algn="ctr">
              <a:lnSpc>
                <a:spcPct val="120000"/>
              </a:lnSpc>
              <a:spcBef>
                <a:spcPts val="600"/>
              </a:spcBef>
              <a:buNone/>
            </a:pPr>
            <a:endParaRPr lang="en-AU" kern="0">
              <a:cs typeface="Arial"/>
            </a:endParaRPr>
          </a:p>
        </p:txBody>
      </p:sp>
      <p:sp>
        <p:nvSpPr>
          <p:cNvPr id="9" name="Text Placeholder 3">
            <a:extLst>
              <a:ext uri="{FF2B5EF4-FFF2-40B4-BE49-F238E27FC236}">
                <a16:creationId xmlns:a16="http://schemas.microsoft.com/office/drawing/2014/main" id="{771BBD08-7F92-4C48-8D71-D69E64E60EC2}"/>
              </a:ext>
            </a:extLst>
          </p:cNvPr>
          <p:cNvSpPr txBox="1">
            <a:spLocks/>
          </p:cNvSpPr>
          <p:nvPr/>
        </p:nvSpPr>
        <p:spPr bwMode="auto">
          <a:xfrm>
            <a:off x="9282829" y="4033417"/>
            <a:ext cx="2020093" cy="1388592"/>
          </a:xfrm>
          <a:prstGeom prst="rect">
            <a:avLst/>
          </a:prstGeom>
          <a:noFill/>
          <a:ln w="9525">
            <a:noFill/>
            <a:miter lim="800000"/>
            <a:headEnd/>
            <a:tailEnd/>
          </a:ln>
        </p:spPr>
        <p:txBody>
          <a:bodyPr vert="horz" wrap="square" lIns="0" tIns="0" rIns="0" bIns="0" numCol="1" anchor="t" anchorCtr="0" compatLnSpc="1">
            <a:prstTxWarp prst="textNoShape">
              <a:avLst/>
            </a:prstTxWarp>
            <a:normAutofit fontScale="85000" lnSpcReduction="10000"/>
          </a:bodyPr>
          <a:lstStyle>
            <a:lvl1pPr marL="285750" indent="-285750" eaLnBrk="1" hangingPunct="1">
              <a:lnSpc>
                <a:spcPts val="2000"/>
              </a:lnSpc>
              <a:spcAft>
                <a:spcPts val="1200"/>
              </a:spcAft>
              <a:buClr>
                <a:srgbClr val="447FFB"/>
              </a:buClr>
              <a:buFont typeface="Arial" panose="020B0604020202020204" pitchFamily="34" charset="0"/>
              <a:buChar char="•"/>
              <a:defRPr sz="16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ts val="2000"/>
              </a:lnSpc>
              <a:spcAft>
                <a:spcPts val="1200"/>
              </a:spcAft>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ts val="2000"/>
              </a:lnSpc>
              <a:spcAft>
                <a:spcPts val="1200"/>
              </a:spcAft>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ts val="2000"/>
              </a:lnSpc>
              <a:spcAft>
                <a:spcPts val="1200"/>
              </a:spcAft>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ts val="2000"/>
              </a:lnSpc>
              <a:spcAft>
                <a:spcPts val="1200"/>
              </a:spcAft>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0" indent="0" algn="ctr">
              <a:lnSpc>
                <a:spcPct val="120000"/>
              </a:lnSpc>
              <a:spcBef>
                <a:spcPts val="600"/>
              </a:spcBef>
              <a:buNone/>
            </a:pPr>
            <a:r>
              <a:rPr lang="en-AU" b="1" kern="0">
                <a:cs typeface="Arial"/>
              </a:rPr>
              <a:t>Content security</a:t>
            </a:r>
            <a:br>
              <a:rPr lang="en-AU" kern="0">
                <a:cs typeface="Arial"/>
              </a:rPr>
            </a:br>
            <a:r>
              <a:rPr lang="en-AU" kern="0">
                <a:cs typeface="Arial"/>
              </a:rPr>
              <a:t>Each candidates journey through the assessment is different. The shelf life of content is extended</a:t>
            </a:r>
          </a:p>
          <a:p>
            <a:pPr marL="0" indent="0" algn="ctr">
              <a:lnSpc>
                <a:spcPct val="120000"/>
              </a:lnSpc>
              <a:spcBef>
                <a:spcPts val="600"/>
              </a:spcBef>
              <a:buNone/>
            </a:pPr>
            <a:endParaRPr lang="en-AU" kern="0">
              <a:cs typeface="Arial"/>
            </a:endParaRPr>
          </a:p>
        </p:txBody>
      </p:sp>
      <p:sp>
        <p:nvSpPr>
          <p:cNvPr id="10" name="Text Placeholder 3">
            <a:extLst>
              <a:ext uri="{FF2B5EF4-FFF2-40B4-BE49-F238E27FC236}">
                <a16:creationId xmlns:a16="http://schemas.microsoft.com/office/drawing/2014/main" id="{211C0CAF-0AC6-41B2-B963-E1079525EE71}"/>
              </a:ext>
            </a:extLst>
          </p:cNvPr>
          <p:cNvSpPr txBox="1">
            <a:spLocks/>
          </p:cNvSpPr>
          <p:nvPr/>
        </p:nvSpPr>
        <p:spPr bwMode="auto">
          <a:xfrm>
            <a:off x="2505529" y="5607023"/>
            <a:ext cx="2020093" cy="201658"/>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285750" indent="-285750" eaLnBrk="1" hangingPunct="1">
              <a:lnSpc>
                <a:spcPts val="2000"/>
              </a:lnSpc>
              <a:spcAft>
                <a:spcPts val="1200"/>
              </a:spcAft>
              <a:buClr>
                <a:srgbClr val="447FFB"/>
              </a:buClr>
              <a:buFont typeface="Arial" panose="020B0604020202020204" pitchFamily="34" charset="0"/>
              <a:buChar char="•"/>
              <a:defRPr sz="16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ts val="2000"/>
              </a:lnSpc>
              <a:spcAft>
                <a:spcPts val="1200"/>
              </a:spcAft>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ts val="2000"/>
              </a:lnSpc>
              <a:spcAft>
                <a:spcPts val="1200"/>
              </a:spcAft>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ts val="2000"/>
              </a:lnSpc>
              <a:spcAft>
                <a:spcPts val="1200"/>
              </a:spcAft>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ts val="2000"/>
              </a:lnSpc>
              <a:spcAft>
                <a:spcPts val="1200"/>
              </a:spcAft>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0" indent="0" algn="ctr">
              <a:lnSpc>
                <a:spcPct val="120000"/>
              </a:lnSpc>
              <a:spcBef>
                <a:spcPts val="600"/>
              </a:spcBef>
              <a:buNone/>
            </a:pPr>
            <a:r>
              <a:rPr lang="en-AU" sz="1000" kern="0">
                <a:cs typeface="Arial"/>
              </a:rPr>
              <a:t>Candidate A</a:t>
            </a:r>
          </a:p>
        </p:txBody>
      </p:sp>
      <p:grpSp>
        <p:nvGrpSpPr>
          <p:cNvPr id="11" name="Group 10">
            <a:extLst>
              <a:ext uri="{FF2B5EF4-FFF2-40B4-BE49-F238E27FC236}">
                <a16:creationId xmlns:a16="http://schemas.microsoft.com/office/drawing/2014/main" id="{C4EB1906-E10E-439C-BAB0-826336F7395E}"/>
              </a:ext>
            </a:extLst>
          </p:cNvPr>
          <p:cNvGrpSpPr/>
          <p:nvPr/>
        </p:nvGrpSpPr>
        <p:grpSpPr>
          <a:xfrm>
            <a:off x="3164574" y="1221445"/>
            <a:ext cx="4587322" cy="4295787"/>
            <a:chOff x="3791745" y="1198736"/>
            <a:chExt cx="4920474" cy="4607766"/>
          </a:xfrm>
        </p:grpSpPr>
        <p:sp>
          <p:nvSpPr>
            <p:cNvPr id="12" name="Oval 11">
              <a:extLst>
                <a:ext uri="{FF2B5EF4-FFF2-40B4-BE49-F238E27FC236}">
                  <a16:creationId xmlns:a16="http://schemas.microsoft.com/office/drawing/2014/main" id="{5AAC4F8A-5A77-4ACE-9699-E2160CE06402}"/>
                </a:ext>
              </a:extLst>
            </p:cNvPr>
            <p:cNvSpPr/>
            <p:nvPr/>
          </p:nvSpPr>
          <p:spPr>
            <a:xfrm>
              <a:off x="4168238" y="5207635"/>
              <a:ext cx="598867" cy="5988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latin typeface="Mabry Pro" panose="020D0503040002040303" pitchFamily="34" charset="0"/>
                </a:rPr>
                <a:t>Q</a:t>
              </a:r>
            </a:p>
          </p:txBody>
        </p:sp>
        <p:sp>
          <p:nvSpPr>
            <p:cNvPr id="13" name="Oval 12">
              <a:extLst>
                <a:ext uri="{FF2B5EF4-FFF2-40B4-BE49-F238E27FC236}">
                  <a16:creationId xmlns:a16="http://schemas.microsoft.com/office/drawing/2014/main" id="{62CDBEFD-DFDE-4068-91E2-0D0F3E67FBF2}"/>
                </a:ext>
              </a:extLst>
            </p:cNvPr>
            <p:cNvSpPr/>
            <p:nvPr/>
          </p:nvSpPr>
          <p:spPr>
            <a:xfrm>
              <a:off x="3791745" y="4683107"/>
              <a:ext cx="432047" cy="432047"/>
            </a:xfrm>
            <a:prstGeom prst="ellipse">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sp>
          <p:nvSpPr>
            <p:cNvPr id="14" name="Oval 13">
              <a:extLst>
                <a:ext uri="{FF2B5EF4-FFF2-40B4-BE49-F238E27FC236}">
                  <a16:creationId xmlns:a16="http://schemas.microsoft.com/office/drawing/2014/main" id="{0DFE9C7F-54E2-4903-83AC-2F3C4304EDC9}"/>
                </a:ext>
              </a:extLst>
            </p:cNvPr>
            <p:cNvSpPr/>
            <p:nvPr/>
          </p:nvSpPr>
          <p:spPr>
            <a:xfrm>
              <a:off x="4268668" y="4683107"/>
              <a:ext cx="432047" cy="43204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sp>
          <p:nvSpPr>
            <p:cNvPr id="15" name="Oval 14">
              <a:extLst>
                <a:ext uri="{FF2B5EF4-FFF2-40B4-BE49-F238E27FC236}">
                  <a16:creationId xmlns:a16="http://schemas.microsoft.com/office/drawing/2014/main" id="{888AAF36-3CA0-4C0B-862F-5A5EFC6EA0EB}"/>
                </a:ext>
              </a:extLst>
            </p:cNvPr>
            <p:cNvSpPr/>
            <p:nvPr/>
          </p:nvSpPr>
          <p:spPr>
            <a:xfrm>
              <a:off x="4767105" y="4683107"/>
              <a:ext cx="432047" cy="432047"/>
            </a:xfrm>
            <a:prstGeom prst="ellipse">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sp>
          <p:nvSpPr>
            <p:cNvPr id="16" name="Oval 15">
              <a:extLst>
                <a:ext uri="{FF2B5EF4-FFF2-40B4-BE49-F238E27FC236}">
                  <a16:creationId xmlns:a16="http://schemas.microsoft.com/office/drawing/2014/main" id="{0C34F666-5448-4007-91F5-8C43277F00AA}"/>
                </a:ext>
              </a:extLst>
            </p:cNvPr>
            <p:cNvSpPr/>
            <p:nvPr/>
          </p:nvSpPr>
          <p:spPr>
            <a:xfrm>
              <a:off x="4233301" y="4216943"/>
              <a:ext cx="432047" cy="432047"/>
            </a:xfrm>
            <a:prstGeom prst="ellipse">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sp>
          <p:nvSpPr>
            <p:cNvPr id="17" name="Oval 16">
              <a:extLst>
                <a:ext uri="{FF2B5EF4-FFF2-40B4-BE49-F238E27FC236}">
                  <a16:creationId xmlns:a16="http://schemas.microsoft.com/office/drawing/2014/main" id="{93818445-0752-494A-9EB4-E82528280E44}"/>
                </a:ext>
              </a:extLst>
            </p:cNvPr>
            <p:cNvSpPr/>
            <p:nvPr/>
          </p:nvSpPr>
          <p:spPr>
            <a:xfrm>
              <a:off x="4710224" y="4216943"/>
              <a:ext cx="432047" cy="43204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sp>
          <p:nvSpPr>
            <p:cNvPr id="18" name="Oval 17">
              <a:extLst>
                <a:ext uri="{FF2B5EF4-FFF2-40B4-BE49-F238E27FC236}">
                  <a16:creationId xmlns:a16="http://schemas.microsoft.com/office/drawing/2014/main" id="{0B1B835B-16A1-47A0-8DA1-A08495FAF4F6}"/>
                </a:ext>
              </a:extLst>
            </p:cNvPr>
            <p:cNvSpPr/>
            <p:nvPr/>
          </p:nvSpPr>
          <p:spPr>
            <a:xfrm>
              <a:off x="5208661" y="4216943"/>
              <a:ext cx="432047" cy="432047"/>
            </a:xfrm>
            <a:prstGeom prst="ellipse">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sp>
          <p:nvSpPr>
            <p:cNvPr id="19" name="Oval 18">
              <a:extLst>
                <a:ext uri="{FF2B5EF4-FFF2-40B4-BE49-F238E27FC236}">
                  <a16:creationId xmlns:a16="http://schemas.microsoft.com/office/drawing/2014/main" id="{57BFFC98-CF22-49D0-B46D-E803B5A55F83}"/>
                </a:ext>
              </a:extLst>
            </p:cNvPr>
            <p:cNvSpPr/>
            <p:nvPr/>
          </p:nvSpPr>
          <p:spPr>
            <a:xfrm>
              <a:off x="4717099" y="3721930"/>
              <a:ext cx="432047" cy="43204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sp>
          <p:nvSpPr>
            <p:cNvPr id="20" name="Oval 19">
              <a:extLst>
                <a:ext uri="{FF2B5EF4-FFF2-40B4-BE49-F238E27FC236}">
                  <a16:creationId xmlns:a16="http://schemas.microsoft.com/office/drawing/2014/main" id="{AAE2035B-2A15-4C07-94D5-3C7623DEF594}"/>
                </a:ext>
              </a:extLst>
            </p:cNvPr>
            <p:cNvSpPr/>
            <p:nvPr/>
          </p:nvSpPr>
          <p:spPr>
            <a:xfrm>
              <a:off x="5215536" y="3721930"/>
              <a:ext cx="432047" cy="432047"/>
            </a:xfrm>
            <a:prstGeom prst="ellipse">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sp>
          <p:nvSpPr>
            <p:cNvPr id="21" name="Oval 20">
              <a:extLst>
                <a:ext uri="{FF2B5EF4-FFF2-40B4-BE49-F238E27FC236}">
                  <a16:creationId xmlns:a16="http://schemas.microsoft.com/office/drawing/2014/main" id="{D53EA37C-6B1E-4CF0-9A85-630FFF76DB67}"/>
                </a:ext>
              </a:extLst>
            </p:cNvPr>
            <p:cNvSpPr/>
            <p:nvPr/>
          </p:nvSpPr>
          <p:spPr>
            <a:xfrm>
              <a:off x="5710549" y="3721930"/>
              <a:ext cx="432047" cy="432047"/>
            </a:xfrm>
            <a:prstGeom prst="ellipse">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grpSp>
          <p:nvGrpSpPr>
            <p:cNvPr id="22" name="Group 21">
              <a:extLst>
                <a:ext uri="{FF2B5EF4-FFF2-40B4-BE49-F238E27FC236}">
                  <a16:creationId xmlns:a16="http://schemas.microsoft.com/office/drawing/2014/main" id="{4B939DD0-C4C9-4418-95D8-2D1DF1DD4DA7}"/>
                </a:ext>
              </a:extLst>
            </p:cNvPr>
            <p:cNvGrpSpPr/>
            <p:nvPr/>
          </p:nvGrpSpPr>
          <p:grpSpPr>
            <a:xfrm>
              <a:off x="5710549" y="3220041"/>
              <a:ext cx="432047" cy="432047"/>
              <a:chOff x="5710549" y="3220041"/>
              <a:chExt cx="432047" cy="432047"/>
            </a:xfrm>
          </p:grpSpPr>
          <p:sp>
            <p:nvSpPr>
              <p:cNvPr id="44" name="Oval 43">
                <a:extLst>
                  <a:ext uri="{FF2B5EF4-FFF2-40B4-BE49-F238E27FC236}">
                    <a16:creationId xmlns:a16="http://schemas.microsoft.com/office/drawing/2014/main" id="{2BCA948F-0CB6-4C1C-9C1E-AD26CFBDA4B9}"/>
                  </a:ext>
                </a:extLst>
              </p:cNvPr>
              <p:cNvSpPr/>
              <p:nvPr/>
            </p:nvSpPr>
            <p:spPr>
              <a:xfrm>
                <a:off x="5710549" y="3220041"/>
                <a:ext cx="432047" cy="432047"/>
              </a:xfrm>
              <a:prstGeom prst="ellipse">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sp>
            <p:nvSpPr>
              <p:cNvPr id="45" name="Rectangle 44">
                <a:extLst>
                  <a:ext uri="{FF2B5EF4-FFF2-40B4-BE49-F238E27FC236}">
                    <a16:creationId xmlns:a16="http://schemas.microsoft.com/office/drawing/2014/main" id="{56F5E9FA-A291-4949-A397-AE8A90896724}"/>
                  </a:ext>
                </a:extLst>
              </p:cNvPr>
              <p:cNvSpPr/>
              <p:nvPr/>
            </p:nvSpPr>
            <p:spPr>
              <a:xfrm>
                <a:off x="5822855" y="3343731"/>
                <a:ext cx="198147" cy="198077"/>
              </a:xfrm>
              <a:prstGeom prst="rect">
                <a:avLst/>
              </a:prstGeom>
            </p:spPr>
            <p:txBody>
              <a:bodyPr wrap="none">
                <a:spAutoFit/>
              </a:bodyPr>
              <a:lstStyle/>
              <a:p>
                <a:pPr algn="ctr"/>
                <a:endParaRPr lang="en-US" sz="600" b="1">
                  <a:solidFill>
                    <a:schemeClr val="bg1"/>
                  </a:solidFill>
                  <a:latin typeface="Mabry Pro" panose="020D0503040002040303" pitchFamily="34" charset="0"/>
                </a:endParaRPr>
              </a:p>
            </p:txBody>
          </p:sp>
        </p:grpSp>
        <p:sp>
          <p:nvSpPr>
            <p:cNvPr id="23" name="Oval 22">
              <a:extLst>
                <a:ext uri="{FF2B5EF4-FFF2-40B4-BE49-F238E27FC236}">
                  <a16:creationId xmlns:a16="http://schemas.microsoft.com/office/drawing/2014/main" id="{897E5BDB-1FB8-4FCC-A07F-D995FDC6175B}"/>
                </a:ext>
              </a:extLst>
            </p:cNvPr>
            <p:cNvSpPr/>
            <p:nvPr/>
          </p:nvSpPr>
          <p:spPr>
            <a:xfrm>
              <a:off x="5201785" y="3220041"/>
              <a:ext cx="432047" cy="432047"/>
            </a:xfrm>
            <a:prstGeom prst="ellipse">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sp>
          <p:nvSpPr>
            <p:cNvPr id="24" name="Oval 23">
              <a:extLst>
                <a:ext uri="{FF2B5EF4-FFF2-40B4-BE49-F238E27FC236}">
                  <a16:creationId xmlns:a16="http://schemas.microsoft.com/office/drawing/2014/main" id="{09211615-07DE-417B-8487-3A7A1FA2A37F}"/>
                </a:ext>
              </a:extLst>
            </p:cNvPr>
            <p:cNvSpPr/>
            <p:nvPr/>
          </p:nvSpPr>
          <p:spPr>
            <a:xfrm>
              <a:off x="6219313" y="3220041"/>
              <a:ext cx="432047" cy="432047"/>
            </a:xfrm>
            <a:prstGeom prst="ellipse">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sp>
          <p:nvSpPr>
            <p:cNvPr id="25" name="Oval 24">
              <a:extLst>
                <a:ext uri="{FF2B5EF4-FFF2-40B4-BE49-F238E27FC236}">
                  <a16:creationId xmlns:a16="http://schemas.microsoft.com/office/drawing/2014/main" id="{D9AACCA5-2013-4509-9928-880DDE7EB56F}"/>
                </a:ext>
              </a:extLst>
            </p:cNvPr>
            <p:cNvSpPr/>
            <p:nvPr/>
          </p:nvSpPr>
          <p:spPr>
            <a:xfrm>
              <a:off x="6219313" y="2697527"/>
              <a:ext cx="432047" cy="432047"/>
            </a:xfrm>
            <a:prstGeom prst="ellipse">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sp>
          <p:nvSpPr>
            <p:cNvPr id="26" name="Oval 25">
              <a:extLst>
                <a:ext uri="{FF2B5EF4-FFF2-40B4-BE49-F238E27FC236}">
                  <a16:creationId xmlns:a16="http://schemas.microsoft.com/office/drawing/2014/main" id="{1E08FC2F-960A-42C6-918F-84068732B8EC}"/>
                </a:ext>
              </a:extLst>
            </p:cNvPr>
            <p:cNvSpPr/>
            <p:nvPr/>
          </p:nvSpPr>
          <p:spPr>
            <a:xfrm>
              <a:off x="5710549" y="2697527"/>
              <a:ext cx="432047" cy="432047"/>
            </a:xfrm>
            <a:prstGeom prst="ellipse">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sp>
          <p:nvSpPr>
            <p:cNvPr id="27" name="Oval 26">
              <a:extLst>
                <a:ext uri="{FF2B5EF4-FFF2-40B4-BE49-F238E27FC236}">
                  <a16:creationId xmlns:a16="http://schemas.microsoft.com/office/drawing/2014/main" id="{89B48CD5-02E1-4B20-8DF4-F60A61A4DB2A}"/>
                </a:ext>
              </a:extLst>
            </p:cNvPr>
            <p:cNvSpPr/>
            <p:nvPr/>
          </p:nvSpPr>
          <p:spPr>
            <a:xfrm>
              <a:off x="6728077" y="2697527"/>
              <a:ext cx="432047" cy="432047"/>
            </a:xfrm>
            <a:prstGeom prst="ellipse">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sp>
          <p:nvSpPr>
            <p:cNvPr id="28" name="Oval 27">
              <a:extLst>
                <a:ext uri="{FF2B5EF4-FFF2-40B4-BE49-F238E27FC236}">
                  <a16:creationId xmlns:a16="http://schemas.microsoft.com/office/drawing/2014/main" id="{7AD28F1A-B955-4A09-BAE7-79EFCEB6EA75}"/>
                </a:ext>
              </a:extLst>
            </p:cNvPr>
            <p:cNvSpPr/>
            <p:nvPr/>
          </p:nvSpPr>
          <p:spPr>
            <a:xfrm>
              <a:off x="6728077" y="2188763"/>
              <a:ext cx="432047" cy="432047"/>
            </a:xfrm>
            <a:prstGeom prst="ellipse">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sp>
          <p:nvSpPr>
            <p:cNvPr id="29" name="Oval 28">
              <a:extLst>
                <a:ext uri="{FF2B5EF4-FFF2-40B4-BE49-F238E27FC236}">
                  <a16:creationId xmlns:a16="http://schemas.microsoft.com/office/drawing/2014/main" id="{3E967BF7-34FE-4AB1-AA68-A48293824362}"/>
                </a:ext>
              </a:extLst>
            </p:cNvPr>
            <p:cNvSpPr/>
            <p:nvPr/>
          </p:nvSpPr>
          <p:spPr>
            <a:xfrm>
              <a:off x="6219313" y="2188763"/>
              <a:ext cx="432047" cy="432047"/>
            </a:xfrm>
            <a:prstGeom prst="ellipse">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sp>
          <p:nvSpPr>
            <p:cNvPr id="30" name="Oval 29">
              <a:extLst>
                <a:ext uri="{FF2B5EF4-FFF2-40B4-BE49-F238E27FC236}">
                  <a16:creationId xmlns:a16="http://schemas.microsoft.com/office/drawing/2014/main" id="{2E0BCF0A-294E-4DEF-B7F3-1A841DBA78C8}"/>
                </a:ext>
              </a:extLst>
            </p:cNvPr>
            <p:cNvSpPr/>
            <p:nvPr/>
          </p:nvSpPr>
          <p:spPr>
            <a:xfrm>
              <a:off x="7236841" y="2188763"/>
              <a:ext cx="432047" cy="432047"/>
            </a:xfrm>
            <a:prstGeom prst="ellipse">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sp>
          <p:nvSpPr>
            <p:cNvPr id="31" name="Oval 30">
              <a:extLst>
                <a:ext uri="{FF2B5EF4-FFF2-40B4-BE49-F238E27FC236}">
                  <a16:creationId xmlns:a16="http://schemas.microsoft.com/office/drawing/2014/main" id="{96D0DFBE-8F28-407E-9AE2-F3A45B1739C5}"/>
                </a:ext>
              </a:extLst>
            </p:cNvPr>
            <p:cNvSpPr/>
            <p:nvPr/>
          </p:nvSpPr>
          <p:spPr>
            <a:xfrm>
              <a:off x="7262644" y="1686874"/>
              <a:ext cx="432047" cy="432047"/>
            </a:xfrm>
            <a:prstGeom prst="ellipse">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sp>
          <p:nvSpPr>
            <p:cNvPr id="32" name="Oval 31">
              <a:extLst>
                <a:ext uri="{FF2B5EF4-FFF2-40B4-BE49-F238E27FC236}">
                  <a16:creationId xmlns:a16="http://schemas.microsoft.com/office/drawing/2014/main" id="{369C7043-FB6F-4BFA-9912-5A723B1253FF}"/>
                </a:ext>
              </a:extLst>
            </p:cNvPr>
            <p:cNvSpPr/>
            <p:nvPr/>
          </p:nvSpPr>
          <p:spPr>
            <a:xfrm>
              <a:off x="6753880" y="1686874"/>
              <a:ext cx="432047" cy="432047"/>
            </a:xfrm>
            <a:prstGeom prst="ellipse">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sp>
          <p:nvSpPr>
            <p:cNvPr id="33" name="Oval 32">
              <a:extLst>
                <a:ext uri="{FF2B5EF4-FFF2-40B4-BE49-F238E27FC236}">
                  <a16:creationId xmlns:a16="http://schemas.microsoft.com/office/drawing/2014/main" id="{D41424CE-0150-4308-AADE-3EE861F8E871}"/>
                </a:ext>
              </a:extLst>
            </p:cNvPr>
            <p:cNvSpPr/>
            <p:nvPr/>
          </p:nvSpPr>
          <p:spPr>
            <a:xfrm>
              <a:off x="7771408" y="1686874"/>
              <a:ext cx="432047" cy="432047"/>
            </a:xfrm>
            <a:prstGeom prst="ellipse">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sp>
          <p:nvSpPr>
            <p:cNvPr id="34" name="Oval 33">
              <a:extLst>
                <a:ext uri="{FF2B5EF4-FFF2-40B4-BE49-F238E27FC236}">
                  <a16:creationId xmlns:a16="http://schemas.microsoft.com/office/drawing/2014/main" id="{62207A3F-3CA9-496F-B2B3-17BA4A5083DB}"/>
                </a:ext>
              </a:extLst>
            </p:cNvPr>
            <p:cNvSpPr/>
            <p:nvPr/>
          </p:nvSpPr>
          <p:spPr>
            <a:xfrm>
              <a:off x="7771408" y="1198736"/>
              <a:ext cx="432047" cy="432047"/>
            </a:xfrm>
            <a:prstGeom prst="ellipse">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sp>
          <p:nvSpPr>
            <p:cNvPr id="35" name="Oval 34">
              <a:extLst>
                <a:ext uri="{FF2B5EF4-FFF2-40B4-BE49-F238E27FC236}">
                  <a16:creationId xmlns:a16="http://schemas.microsoft.com/office/drawing/2014/main" id="{CD3C523D-E2A6-4667-8840-15725A9E8B38}"/>
                </a:ext>
              </a:extLst>
            </p:cNvPr>
            <p:cNvSpPr/>
            <p:nvPr/>
          </p:nvSpPr>
          <p:spPr>
            <a:xfrm>
              <a:off x="7262644" y="1198736"/>
              <a:ext cx="432047" cy="432047"/>
            </a:xfrm>
            <a:prstGeom prst="ellipse">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sp>
          <p:nvSpPr>
            <p:cNvPr id="36" name="Oval 35">
              <a:extLst>
                <a:ext uri="{FF2B5EF4-FFF2-40B4-BE49-F238E27FC236}">
                  <a16:creationId xmlns:a16="http://schemas.microsoft.com/office/drawing/2014/main" id="{A39288FD-1275-4A5E-AC0F-F60DA3D445DF}"/>
                </a:ext>
              </a:extLst>
            </p:cNvPr>
            <p:cNvSpPr/>
            <p:nvPr/>
          </p:nvSpPr>
          <p:spPr>
            <a:xfrm>
              <a:off x="8280172" y="1198736"/>
              <a:ext cx="432047" cy="432047"/>
            </a:xfrm>
            <a:prstGeom prst="ellipse">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cxnSp>
          <p:nvCxnSpPr>
            <p:cNvPr id="37" name="Straight Connector 36">
              <a:extLst>
                <a:ext uri="{FF2B5EF4-FFF2-40B4-BE49-F238E27FC236}">
                  <a16:creationId xmlns:a16="http://schemas.microsoft.com/office/drawing/2014/main" id="{13AFB8C5-3C4D-401A-A0F5-7EBB36B7FBA8}"/>
                </a:ext>
              </a:extLst>
            </p:cNvPr>
            <p:cNvCxnSpPr>
              <a:cxnSpLocks/>
            </p:cNvCxnSpPr>
            <p:nvPr/>
          </p:nvCxnSpPr>
          <p:spPr>
            <a:xfrm>
              <a:off x="4439816" y="5055214"/>
              <a:ext cx="0" cy="173986"/>
            </a:xfrm>
            <a:prstGeom prst="line">
              <a:avLst/>
            </a:prstGeom>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a16="http://schemas.microsoft.com/office/drawing/2014/main" id="{80670613-A14A-4843-97FD-535FCA8E5C6D}"/>
                </a:ext>
              </a:extLst>
            </p:cNvPr>
            <p:cNvCxnSpPr>
              <a:cxnSpLocks/>
              <a:stCxn id="17" idx="3"/>
              <a:endCxn id="14" idx="7"/>
            </p:cNvCxnSpPr>
            <p:nvPr/>
          </p:nvCxnSpPr>
          <p:spPr>
            <a:xfrm flipH="1">
              <a:off x="4637443" y="4585718"/>
              <a:ext cx="136053" cy="160661"/>
            </a:xfrm>
            <a:prstGeom prst="line">
              <a:avLst/>
            </a:prstGeom>
          </p:spPr>
          <p:style>
            <a:lnRef idx="1">
              <a:schemeClr val="accent2"/>
            </a:lnRef>
            <a:fillRef idx="0">
              <a:schemeClr val="accent2"/>
            </a:fillRef>
            <a:effectRef idx="0">
              <a:schemeClr val="accent2"/>
            </a:effectRef>
            <a:fontRef idx="minor">
              <a:schemeClr val="tx1"/>
            </a:fontRef>
          </p:style>
        </p:cxnSp>
        <p:cxnSp>
          <p:nvCxnSpPr>
            <p:cNvPr id="39" name="Straight Connector 38">
              <a:extLst>
                <a:ext uri="{FF2B5EF4-FFF2-40B4-BE49-F238E27FC236}">
                  <a16:creationId xmlns:a16="http://schemas.microsoft.com/office/drawing/2014/main" id="{1FDE95CF-79DF-45CA-9129-0894A1E31401}"/>
                </a:ext>
              </a:extLst>
            </p:cNvPr>
            <p:cNvCxnSpPr>
              <a:cxnSpLocks/>
              <a:stCxn id="44" idx="3"/>
              <a:endCxn id="19" idx="7"/>
            </p:cNvCxnSpPr>
            <p:nvPr/>
          </p:nvCxnSpPr>
          <p:spPr>
            <a:xfrm flipH="1">
              <a:off x="5085874" y="3588816"/>
              <a:ext cx="687947" cy="196386"/>
            </a:xfrm>
            <a:prstGeom prst="line">
              <a:avLst/>
            </a:prstGeom>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9BEEFD82-7CC6-4876-AF17-A65809EBDF3E}"/>
                </a:ext>
              </a:extLst>
            </p:cNvPr>
            <p:cNvCxnSpPr>
              <a:cxnSpLocks/>
              <a:stCxn id="27" idx="3"/>
            </p:cNvCxnSpPr>
            <p:nvPr/>
          </p:nvCxnSpPr>
          <p:spPr>
            <a:xfrm flipH="1">
              <a:off x="6040131" y="3066302"/>
              <a:ext cx="751218" cy="232196"/>
            </a:xfrm>
            <a:prstGeom prst="line">
              <a:avLst/>
            </a:prstGeom>
          </p:spPr>
          <p:style>
            <a:lnRef idx="1">
              <a:schemeClr val="accent2"/>
            </a:lnRef>
            <a:fillRef idx="0">
              <a:schemeClr val="accent2"/>
            </a:fillRef>
            <a:effectRef idx="0">
              <a:schemeClr val="accent2"/>
            </a:effectRef>
            <a:fontRef idx="minor">
              <a:schemeClr val="tx1"/>
            </a:fontRef>
          </p:style>
        </p:cxnSp>
        <p:cxnSp>
          <p:nvCxnSpPr>
            <p:cNvPr id="41" name="Straight Connector 40">
              <a:extLst>
                <a:ext uri="{FF2B5EF4-FFF2-40B4-BE49-F238E27FC236}">
                  <a16:creationId xmlns:a16="http://schemas.microsoft.com/office/drawing/2014/main" id="{79A3135B-795A-4789-9477-25B10CFFDC45}"/>
                </a:ext>
              </a:extLst>
            </p:cNvPr>
            <p:cNvCxnSpPr>
              <a:cxnSpLocks/>
              <a:stCxn id="27" idx="1"/>
              <a:endCxn id="29" idx="5"/>
            </p:cNvCxnSpPr>
            <p:nvPr/>
          </p:nvCxnSpPr>
          <p:spPr>
            <a:xfrm flipH="1" flipV="1">
              <a:off x="6588088" y="2557538"/>
              <a:ext cx="203261" cy="203261"/>
            </a:xfrm>
            <a:prstGeom prst="line">
              <a:avLst/>
            </a:prstGeom>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id="{D0ADE669-0535-4E0D-894F-7BCF48DB0E85}"/>
                </a:ext>
              </a:extLst>
            </p:cNvPr>
            <p:cNvCxnSpPr>
              <a:cxnSpLocks/>
            </p:cNvCxnSpPr>
            <p:nvPr/>
          </p:nvCxnSpPr>
          <p:spPr>
            <a:xfrm flipH="1">
              <a:off x="6534138" y="2053973"/>
              <a:ext cx="791778" cy="222899"/>
            </a:xfrm>
            <a:prstGeom prst="line">
              <a:avLst/>
            </a:prstGeom>
          </p:spPr>
          <p:style>
            <a:lnRef idx="1">
              <a:schemeClr val="accent2"/>
            </a:lnRef>
            <a:fillRef idx="0">
              <a:schemeClr val="accent2"/>
            </a:fillRef>
            <a:effectRef idx="0">
              <a:schemeClr val="accent2"/>
            </a:effectRef>
            <a:fontRef idx="minor">
              <a:schemeClr val="tx1"/>
            </a:fontRef>
          </p:style>
        </p:cxnSp>
        <p:cxnSp>
          <p:nvCxnSpPr>
            <p:cNvPr id="43" name="Straight Connector 42">
              <a:extLst>
                <a:ext uri="{FF2B5EF4-FFF2-40B4-BE49-F238E27FC236}">
                  <a16:creationId xmlns:a16="http://schemas.microsoft.com/office/drawing/2014/main" id="{CDDA3FA2-E85F-4DF6-B587-76350CD5585C}"/>
                </a:ext>
              </a:extLst>
            </p:cNvPr>
            <p:cNvCxnSpPr>
              <a:cxnSpLocks/>
            </p:cNvCxnSpPr>
            <p:nvPr/>
          </p:nvCxnSpPr>
          <p:spPr>
            <a:xfrm flipH="1">
              <a:off x="7586898" y="1542474"/>
              <a:ext cx="791778" cy="222899"/>
            </a:xfrm>
            <a:prstGeom prst="line">
              <a:avLst/>
            </a:prstGeom>
          </p:spPr>
          <p:style>
            <a:lnRef idx="1">
              <a:schemeClr val="accent2"/>
            </a:lnRef>
            <a:fillRef idx="0">
              <a:schemeClr val="accent2"/>
            </a:fillRef>
            <a:effectRef idx="0">
              <a:schemeClr val="accent2"/>
            </a:effectRef>
            <a:fontRef idx="minor">
              <a:schemeClr val="tx1"/>
            </a:fontRef>
          </p:style>
        </p:cxnSp>
      </p:grpSp>
      <p:sp>
        <p:nvSpPr>
          <p:cNvPr id="46" name="Text Placeholder 3">
            <a:extLst>
              <a:ext uri="{FF2B5EF4-FFF2-40B4-BE49-F238E27FC236}">
                <a16:creationId xmlns:a16="http://schemas.microsoft.com/office/drawing/2014/main" id="{25011611-CE5D-43E0-B8E4-7DD4CC45C62A}"/>
              </a:ext>
            </a:extLst>
          </p:cNvPr>
          <p:cNvSpPr txBox="1">
            <a:spLocks/>
          </p:cNvSpPr>
          <p:nvPr/>
        </p:nvSpPr>
        <p:spPr bwMode="auto">
          <a:xfrm>
            <a:off x="5264227" y="5607023"/>
            <a:ext cx="2020093" cy="201658"/>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285750" indent="-285750" eaLnBrk="1" hangingPunct="1">
              <a:lnSpc>
                <a:spcPts val="2000"/>
              </a:lnSpc>
              <a:spcAft>
                <a:spcPts val="1200"/>
              </a:spcAft>
              <a:buClr>
                <a:srgbClr val="447FFB"/>
              </a:buClr>
              <a:buFont typeface="Arial" panose="020B0604020202020204" pitchFamily="34" charset="0"/>
              <a:buChar char="•"/>
              <a:defRPr sz="16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ts val="2000"/>
              </a:lnSpc>
              <a:spcAft>
                <a:spcPts val="1200"/>
              </a:spcAft>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ts val="2000"/>
              </a:lnSpc>
              <a:spcAft>
                <a:spcPts val="1200"/>
              </a:spcAft>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ts val="2000"/>
              </a:lnSpc>
              <a:spcAft>
                <a:spcPts val="1200"/>
              </a:spcAft>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ts val="2000"/>
              </a:lnSpc>
              <a:spcAft>
                <a:spcPts val="1200"/>
              </a:spcAft>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0" indent="0" algn="ctr">
              <a:lnSpc>
                <a:spcPct val="120000"/>
              </a:lnSpc>
              <a:spcBef>
                <a:spcPts val="600"/>
              </a:spcBef>
              <a:buNone/>
            </a:pPr>
            <a:r>
              <a:rPr lang="en-AU" sz="1000" kern="0">
                <a:cs typeface="Arial"/>
              </a:rPr>
              <a:t>Candidate B</a:t>
            </a:r>
          </a:p>
        </p:txBody>
      </p:sp>
      <p:grpSp>
        <p:nvGrpSpPr>
          <p:cNvPr id="47" name="Group 46">
            <a:extLst>
              <a:ext uri="{FF2B5EF4-FFF2-40B4-BE49-F238E27FC236}">
                <a16:creationId xmlns:a16="http://schemas.microsoft.com/office/drawing/2014/main" id="{1916BE96-6AE1-467C-A882-BE1F8ADBBEAA}"/>
              </a:ext>
            </a:extLst>
          </p:cNvPr>
          <p:cNvGrpSpPr/>
          <p:nvPr/>
        </p:nvGrpSpPr>
        <p:grpSpPr>
          <a:xfrm>
            <a:off x="5923272" y="1221445"/>
            <a:ext cx="4587322" cy="4295787"/>
            <a:chOff x="3791745" y="1198736"/>
            <a:chExt cx="4920474" cy="4607766"/>
          </a:xfrm>
        </p:grpSpPr>
        <p:sp>
          <p:nvSpPr>
            <p:cNvPr id="48" name="Oval 47">
              <a:extLst>
                <a:ext uri="{FF2B5EF4-FFF2-40B4-BE49-F238E27FC236}">
                  <a16:creationId xmlns:a16="http://schemas.microsoft.com/office/drawing/2014/main" id="{C3587552-650E-4AD5-A34C-B407FB7C2EEE}"/>
                </a:ext>
              </a:extLst>
            </p:cNvPr>
            <p:cNvSpPr/>
            <p:nvPr/>
          </p:nvSpPr>
          <p:spPr>
            <a:xfrm>
              <a:off x="4168238" y="5207635"/>
              <a:ext cx="598867" cy="598867"/>
            </a:xfrm>
            <a:prstGeom prst="ellipse">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latin typeface="Mabry Pro" panose="020D0503040002040303" pitchFamily="34" charset="0"/>
                </a:rPr>
                <a:t>Q</a:t>
              </a:r>
            </a:p>
          </p:txBody>
        </p:sp>
        <p:sp>
          <p:nvSpPr>
            <p:cNvPr id="49" name="Oval 48">
              <a:extLst>
                <a:ext uri="{FF2B5EF4-FFF2-40B4-BE49-F238E27FC236}">
                  <a16:creationId xmlns:a16="http://schemas.microsoft.com/office/drawing/2014/main" id="{18145A2C-D64C-4A30-BCF7-CD6A0B7FAD4D}"/>
                </a:ext>
              </a:extLst>
            </p:cNvPr>
            <p:cNvSpPr/>
            <p:nvPr/>
          </p:nvSpPr>
          <p:spPr>
            <a:xfrm>
              <a:off x="3791745" y="4683107"/>
              <a:ext cx="432047" cy="432047"/>
            </a:xfrm>
            <a:prstGeom prst="ellipse">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sp>
          <p:nvSpPr>
            <p:cNvPr id="50" name="Oval 49">
              <a:extLst>
                <a:ext uri="{FF2B5EF4-FFF2-40B4-BE49-F238E27FC236}">
                  <a16:creationId xmlns:a16="http://schemas.microsoft.com/office/drawing/2014/main" id="{D6ED0F5D-8819-492E-842B-B64C4C1CBB22}"/>
                </a:ext>
              </a:extLst>
            </p:cNvPr>
            <p:cNvSpPr/>
            <p:nvPr/>
          </p:nvSpPr>
          <p:spPr>
            <a:xfrm>
              <a:off x="4268668" y="4683107"/>
              <a:ext cx="432047" cy="432047"/>
            </a:xfrm>
            <a:prstGeom prst="ellipse">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sp>
          <p:nvSpPr>
            <p:cNvPr id="51" name="Oval 50">
              <a:extLst>
                <a:ext uri="{FF2B5EF4-FFF2-40B4-BE49-F238E27FC236}">
                  <a16:creationId xmlns:a16="http://schemas.microsoft.com/office/drawing/2014/main" id="{835F618B-0416-4632-A41D-A62BBFF96A2C}"/>
                </a:ext>
              </a:extLst>
            </p:cNvPr>
            <p:cNvSpPr/>
            <p:nvPr/>
          </p:nvSpPr>
          <p:spPr>
            <a:xfrm>
              <a:off x="4767105" y="4683107"/>
              <a:ext cx="432047" cy="432047"/>
            </a:xfrm>
            <a:prstGeom prst="ellipse">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sp>
          <p:nvSpPr>
            <p:cNvPr id="52" name="Oval 51">
              <a:extLst>
                <a:ext uri="{FF2B5EF4-FFF2-40B4-BE49-F238E27FC236}">
                  <a16:creationId xmlns:a16="http://schemas.microsoft.com/office/drawing/2014/main" id="{39E3B89C-D41B-47DC-94FC-B779FF8985B9}"/>
                </a:ext>
              </a:extLst>
            </p:cNvPr>
            <p:cNvSpPr/>
            <p:nvPr/>
          </p:nvSpPr>
          <p:spPr>
            <a:xfrm>
              <a:off x="4233301" y="4216943"/>
              <a:ext cx="432047" cy="432047"/>
            </a:xfrm>
            <a:prstGeom prst="ellipse">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sp>
          <p:nvSpPr>
            <p:cNvPr id="53" name="Oval 52">
              <a:extLst>
                <a:ext uri="{FF2B5EF4-FFF2-40B4-BE49-F238E27FC236}">
                  <a16:creationId xmlns:a16="http://schemas.microsoft.com/office/drawing/2014/main" id="{B29B00F2-D44D-4A41-968C-162CE0F7D8C9}"/>
                </a:ext>
              </a:extLst>
            </p:cNvPr>
            <p:cNvSpPr/>
            <p:nvPr/>
          </p:nvSpPr>
          <p:spPr>
            <a:xfrm>
              <a:off x="4710224" y="4216943"/>
              <a:ext cx="432047" cy="432047"/>
            </a:xfrm>
            <a:prstGeom prst="ellipse">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sp>
          <p:nvSpPr>
            <p:cNvPr id="54" name="Oval 53">
              <a:extLst>
                <a:ext uri="{FF2B5EF4-FFF2-40B4-BE49-F238E27FC236}">
                  <a16:creationId xmlns:a16="http://schemas.microsoft.com/office/drawing/2014/main" id="{2220D651-E4A8-415A-8447-40552292ACD8}"/>
                </a:ext>
              </a:extLst>
            </p:cNvPr>
            <p:cNvSpPr/>
            <p:nvPr/>
          </p:nvSpPr>
          <p:spPr>
            <a:xfrm>
              <a:off x="5208661" y="4216943"/>
              <a:ext cx="432047" cy="432047"/>
            </a:xfrm>
            <a:prstGeom prst="ellipse">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sp>
          <p:nvSpPr>
            <p:cNvPr id="55" name="Oval 54">
              <a:extLst>
                <a:ext uri="{FF2B5EF4-FFF2-40B4-BE49-F238E27FC236}">
                  <a16:creationId xmlns:a16="http://schemas.microsoft.com/office/drawing/2014/main" id="{B5781B95-BF42-47DE-B54D-97A6F1B744DC}"/>
                </a:ext>
              </a:extLst>
            </p:cNvPr>
            <p:cNvSpPr/>
            <p:nvPr/>
          </p:nvSpPr>
          <p:spPr>
            <a:xfrm>
              <a:off x="4717099" y="3721930"/>
              <a:ext cx="432047" cy="432047"/>
            </a:xfrm>
            <a:prstGeom prst="ellipse">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sp>
          <p:nvSpPr>
            <p:cNvPr id="56" name="Oval 55">
              <a:extLst>
                <a:ext uri="{FF2B5EF4-FFF2-40B4-BE49-F238E27FC236}">
                  <a16:creationId xmlns:a16="http://schemas.microsoft.com/office/drawing/2014/main" id="{03D83981-32F7-4C66-8CBB-6A35044DEAA9}"/>
                </a:ext>
              </a:extLst>
            </p:cNvPr>
            <p:cNvSpPr/>
            <p:nvPr/>
          </p:nvSpPr>
          <p:spPr>
            <a:xfrm>
              <a:off x="5215536" y="3721930"/>
              <a:ext cx="432047" cy="432047"/>
            </a:xfrm>
            <a:prstGeom prst="ellipse">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sp>
          <p:nvSpPr>
            <p:cNvPr id="57" name="Oval 56">
              <a:extLst>
                <a:ext uri="{FF2B5EF4-FFF2-40B4-BE49-F238E27FC236}">
                  <a16:creationId xmlns:a16="http://schemas.microsoft.com/office/drawing/2014/main" id="{060C7F80-F010-45C3-A6A7-AEAB3EE998CA}"/>
                </a:ext>
              </a:extLst>
            </p:cNvPr>
            <p:cNvSpPr/>
            <p:nvPr/>
          </p:nvSpPr>
          <p:spPr>
            <a:xfrm>
              <a:off x="5710549" y="3721930"/>
              <a:ext cx="432047" cy="432047"/>
            </a:xfrm>
            <a:prstGeom prst="ellipse">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grpSp>
          <p:nvGrpSpPr>
            <p:cNvPr id="58" name="Group 57">
              <a:extLst>
                <a:ext uri="{FF2B5EF4-FFF2-40B4-BE49-F238E27FC236}">
                  <a16:creationId xmlns:a16="http://schemas.microsoft.com/office/drawing/2014/main" id="{F6E502D8-54B6-46F8-BB8A-91C09DCDABEC}"/>
                </a:ext>
              </a:extLst>
            </p:cNvPr>
            <p:cNvGrpSpPr/>
            <p:nvPr/>
          </p:nvGrpSpPr>
          <p:grpSpPr>
            <a:xfrm>
              <a:off x="5710549" y="3220041"/>
              <a:ext cx="432047" cy="432047"/>
              <a:chOff x="5710549" y="3220041"/>
              <a:chExt cx="432047" cy="432047"/>
            </a:xfrm>
          </p:grpSpPr>
          <p:sp>
            <p:nvSpPr>
              <p:cNvPr id="80" name="Oval 79">
                <a:extLst>
                  <a:ext uri="{FF2B5EF4-FFF2-40B4-BE49-F238E27FC236}">
                    <a16:creationId xmlns:a16="http://schemas.microsoft.com/office/drawing/2014/main" id="{CC7ADCF0-9D2D-4632-8587-2627F663BAC4}"/>
                  </a:ext>
                </a:extLst>
              </p:cNvPr>
              <p:cNvSpPr/>
              <p:nvPr/>
            </p:nvSpPr>
            <p:spPr>
              <a:xfrm>
                <a:off x="5710549" y="3220041"/>
                <a:ext cx="432047" cy="432047"/>
              </a:xfrm>
              <a:prstGeom prst="ellipse">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sp>
            <p:nvSpPr>
              <p:cNvPr id="81" name="Rectangle 80">
                <a:extLst>
                  <a:ext uri="{FF2B5EF4-FFF2-40B4-BE49-F238E27FC236}">
                    <a16:creationId xmlns:a16="http://schemas.microsoft.com/office/drawing/2014/main" id="{33C56FF5-3E39-438D-9F06-45BB92D1D434}"/>
                  </a:ext>
                </a:extLst>
              </p:cNvPr>
              <p:cNvSpPr/>
              <p:nvPr/>
            </p:nvSpPr>
            <p:spPr>
              <a:xfrm>
                <a:off x="5822855" y="3343731"/>
                <a:ext cx="198147" cy="198077"/>
              </a:xfrm>
              <a:prstGeom prst="rect">
                <a:avLst/>
              </a:prstGeom>
            </p:spPr>
            <p:txBody>
              <a:bodyPr wrap="none">
                <a:spAutoFit/>
              </a:bodyPr>
              <a:lstStyle/>
              <a:p>
                <a:pPr algn="ctr"/>
                <a:endParaRPr lang="en-US" sz="600" b="1">
                  <a:solidFill>
                    <a:schemeClr val="bg1"/>
                  </a:solidFill>
                  <a:latin typeface="Mabry Pro" panose="020D0503040002040303" pitchFamily="34" charset="0"/>
                </a:endParaRPr>
              </a:p>
            </p:txBody>
          </p:sp>
        </p:grpSp>
        <p:sp>
          <p:nvSpPr>
            <p:cNvPr id="59" name="Oval 58">
              <a:extLst>
                <a:ext uri="{FF2B5EF4-FFF2-40B4-BE49-F238E27FC236}">
                  <a16:creationId xmlns:a16="http://schemas.microsoft.com/office/drawing/2014/main" id="{4575406B-69DA-46BF-9D8D-2882D105A81D}"/>
                </a:ext>
              </a:extLst>
            </p:cNvPr>
            <p:cNvSpPr/>
            <p:nvPr/>
          </p:nvSpPr>
          <p:spPr>
            <a:xfrm>
              <a:off x="5201785" y="3220041"/>
              <a:ext cx="432047" cy="432047"/>
            </a:xfrm>
            <a:prstGeom prst="ellipse">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sp>
          <p:nvSpPr>
            <p:cNvPr id="60" name="Oval 59">
              <a:extLst>
                <a:ext uri="{FF2B5EF4-FFF2-40B4-BE49-F238E27FC236}">
                  <a16:creationId xmlns:a16="http://schemas.microsoft.com/office/drawing/2014/main" id="{3C534697-EB5E-4F08-B52A-FC90D1E98D3F}"/>
                </a:ext>
              </a:extLst>
            </p:cNvPr>
            <p:cNvSpPr/>
            <p:nvPr/>
          </p:nvSpPr>
          <p:spPr>
            <a:xfrm>
              <a:off x="6219313" y="3220041"/>
              <a:ext cx="432047" cy="432047"/>
            </a:xfrm>
            <a:prstGeom prst="ellipse">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sp>
          <p:nvSpPr>
            <p:cNvPr id="61" name="Oval 60">
              <a:extLst>
                <a:ext uri="{FF2B5EF4-FFF2-40B4-BE49-F238E27FC236}">
                  <a16:creationId xmlns:a16="http://schemas.microsoft.com/office/drawing/2014/main" id="{9F9C2AE6-3390-4481-8BE1-6C30BA983A5A}"/>
                </a:ext>
              </a:extLst>
            </p:cNvPr>
            <p:cNvSpPr/>
            <p:nvPr/>
          </p:nvSpPr>
          <p:spPr>
            <a:xfrm>
              <a:off x="6219313" y="2697527"/>
              <a:ext cx="432047" cy="432047"/>
            </a:xfrm>
            <a:prstGeom prst="ellipse">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sp>
          <p:nvSpPr>
            <p:cNvPr id="62" name="Oval 61">
              <a:extLst>
                <a:ext uri="{FF2B5EF4-FFF2-40B4-BE49-F238E27FC236}">
                  <a16:creationId xmlns:a16="http://schemas.microsoft.com/office/drawing/2014/main" id="{70A67C17-39D9-4578-8EAC-1FBC8231EA6A}"/>
                </a:ext>
              </a:extLst>
            </p:cNvPr>
            <p:cNvSpPr/>
            <p:nvPr/>
          </p:nvSpPr>
          <p:spPr>
            <a:xfrm>
              <a:off x="5710549" y="2697527"/>
              <a:ext cx="432047" cy="432047"/>
            </a:xfrm>
            <a:prstGeom prst="ellipse">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sp>
          <p:nvSpPr>
            <p:cNvPr id="63" name="Oval 62">
              <a:extLst>
                <a:ext uri="{FF2B5EF4-FFF2-40B4-BE49-F238E27FC236}">
                  <a16:creationId xmlns:a16="http://schemas.microsoft.com/office/drawing/2014/main" id="{DD09C3A8-CB2B-4643-8039-90EEA1E51A98}"/>
                </a:ext>
              </a:extLst>
            </p:cNvPr>
            <p:cNvSpPr/>
            <p:nvPr/>
          </p:nvSpPr>
          <p:spPr>
            <a:xfrm>
              <a:off x="6728077" y="2697527"/>
              <a:ext cx="432047" cy="432047"/>
            </a:xfrm>
            <a:prstGeom prst="ellipse">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sp>
          <p:nvSpPr>
            <p:cNvPr id="64" name="Oval 63">
              <a:extLst>
                <a:ext uri="{FF2B5EF4-FFF2-40B4-BE49-F238E27FC236}">
                  <a16:creationId xmlns:a16="http://schemas.microsoft.com/office/drawing/2014/main" id="{1C31B0D1-E2A9-4295-8A1F-54700D29415E}"/>
                </a:ext>
              </a:extLst>
            </p:cNvPr>
            <p:cNvSpPr/>
            <p:nvPr/>
          </p:nvSpPr>
          <p:spPr>
            <a:xfrm>
              <a:off x="6728077" y="2188763"/>
              <a:ext cx="432047" cy="432047"/>
            </a:xfrm>
            <a:prstGeom prst="ellipse">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sp>
          <p:nvSpPr>
            <p:cNvPr id="65" name="Oval 64">
              <a:extLst>
                <a:ext uri="{FF2B5EF4-FFF2-40B4-BE49-F238E27FC236}">
                  <a16:creationId xmlns:a16="http://schemas.microsoft.com/office/drawing/2014/main" id="{951FA1C3-1A66-444B-9394-0179ABACDF33}"/>
                </a:ext>
              </a:extLst>
            </p:cNvPr>
            <p:cNvSpPr/>
            <p:nvPr/>
          </p:nvSpPr>
          <p:spPr>
            <a:xfrm>
              <a:off x="6219313" y="2188763"/>
              <a:ext cx="432047" cy="432047"/>
            </a:xfrm>
            <a:prstGeom prst="ellipse">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sp>
          <p:nvSpPr>
            <p:cNvPr id="66" name="Oval 65">
              <a:extLst>
                <a:ext uri="{FF2B5EF4-FFF2-40B4-BE49-F238E27FC236}">
                  <a16:creationId xmlns:a16="http://schemas.microsoft.com/office/drawing/2014/main" id="{267A795E-E567-4245-A17A-A71F4F9E2E00}"/>
                </a:ext>
              </a:extLst>
            </p:cNvPr>
            <p:cNvSpPr/>
            <p:nvPr/>
          </p:nvSpPr>
          <p:spPr>
            <a:xfrm>
              <a:off x="7236841" y="2188763"/>
              <a:ext cx="432047" cy="432047"/>
            </a:xfrm>
            <a:prstGeom prst="ellipse">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sp>
          <p:nvSpPr>
            <p:cNvPr id="67" name="Oval 66">
              <a:extLst>
                <a:ext uri="{FF2B5EF4-FFF2-40B4-BE49-F238E27FC236}">
                  <a16:creationId xmlns:a16="http://schemas.microsoft.com/office/drawing/2014/main" id="{AC47F870-B629-4944-941B-B41424D677E1}"/>
                </a:ext>
              </a:extLst>
            </p:cNvPr>
            <p:cNvSpPr/>
            <p:nvPr/>
          </p:nvSpPr>
          <p:spPr>
            <a:xfrm>
              <a:off x="7262644" y="1686874"/>
              <a:ext cx="432047" cy="432047"/>
            </a:xfrm>
            <a:prstGeom prst="ellipse">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sp>
          <p:nvSpPr>
            <p:cNvPr id="68" name="Oval 67">
              <a:extLst>
                <a:ext uri="{FF2B5EF4-FFF2-40B4-BE49-F238E27FC236}">
                  <a16:creationId xmlns:a16="http://schemas.microsoft.com/office/drawing/2014/main" id="{C74BF268-3E03-4AA0-9153-C45420DE5751}"/>
                </a:ext>
              </a:extLst>
            </p:cNvPr>
            <p:cNvSpPr/>
            <p:nvPr/>
          </p:nvSpPr>
          <p:spPr>
            <a:xfrm>
              <a:off x="6753880" y="1686874"/>
              <a:ext cx="432047" cy="432047"/>
            </a:xfrm>
            <a:prstGeom prst="ellipse">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sp>
          <p:nvSpPr>
            <p:cNvPr id="69" name="Oval 68">
              <a:extLst>
                <a:ext uri="{FF2B5EF4-FFF2-40B4-BE49-F238E27FC236}">
                  <a16:creationId xmlns:a16="http://schemas.microsoft.com/office/drawing/2014/main" id="{2F86C30B-038B-42B5-BFE3-12EB71702DB0}"/>
                </a:ext>
              </a:extLst>
            </p:cNvPr>
            <p:cNvSpPr/>
            <p:nvPr/>
          </p:nvSpPr>
          <p:spPr>
            <a:xfrm>
              <a:off x="7771408" y="1686874"/>
              <a:ext cx="432047" cy="432047"/>
            </a:xfrm>
            <a:prstGeom prst="ellipse">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sp>
          <p:nvSpPr>
            <p:cNvPr id="70" name="Oval 69">
              <a:extLst>
                <a:ext uri="{FF2B5EF4-FFF2-40B4-BE49-F238E27FC236}">
                  <a16:creationId xmlns:a16="http://schemas.microsoft.com/office/drawing/2014/main" id="{FB66C0EF-326D-4E65-87F0-8FC328BB46B3}"/>
                </a:ext>
              </a:extLst>
            </p:cNvPr>
            <p:cNvSpPr/>
            <p:nvPr/>
          </p:nvSpPr>
          <p:spPr>
            <a:xfrm>
              <a:off x="7771408" y="1198736"/>
              <a:ext cx="432047" cy="432047"/>
            </a:xfrm>
            <a:prstGeom prst="ellipse">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sp>
          <p:nvSpPr>
            <p:cNvPr id="71" name="Oval 70">
              <a:extLst>
                <a:ext uri="{FF2B5EF4-FFF2-40B4-BE49-F238E27FC236}">
                  <a16:creationId xmlns:a16="http://schemas.microsoft.com/office/drawing/2014/main" id="{7D6FAC63-A2A8-48E8-BE31-FDB544261D71}"/>
                </a:ext>
              </a:extLst>
            </p:cNvPr>
            <p:cNvSpPr/>
            <p:nvPr/>
          </p:nvSpPr>
          <p:spPr>
            <a:xfrm>
              <a:off x="7262644" y="1198736"/>
              <a:ext cx="432047" cy="432047"/>
            </a:xfrm>
            <a:prstGeom prst="ellipse">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sp>
          <p:nvSpPr>
            <p:cNvPr id="72" name="Oval 71">
              <a:extLst>
                <a:ext uri="{FF2B5EF4-FFF2-40B4-BE49-F238E27FC236}">
                  <a16:creationId xmlns:a16="http://schemas.microsoft.com/office/drawing/2014/main" id="{25AE30EC-FDFD-4362-BB08-4B5906656227}"/>
                </a:ext>
              </a:extLst>
            </p:cNvPr>
            <p:cNvSpPr/>
            <p:nvPr/>
          </p:nvSpPr>
          <p:spPr>
            <a:xfrm>
              <a:off x="8280172" y="1198736"/>
              <a:ext cx="432047" cy="432047"/>
            </a:xfrm>
            <a:prstGeom prst="ellipse">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latin typeface="Mabry Pro" panose="020D0503040002040303" pitchFamily="34" charset="0"/>
                </a:rPr>
                <a:t>Q</a:t>
              </a:r>
            </a:p>
          </p:txBody>
        </p:sp>
        <p:cxnSp>
          <p:nvCxnSpPr>
            <p:cNvPr id="73" name="Straight Connector 72">
              <a:extLst>
                <a:ext uri="{FF2B5EF4-FFF2-40B4-BE49-F238E27FC236}">
                  <a16:creationId xmlns:a16="http://schemas.microsoft.com/office/drawing/2014/main" id="{328EA71C-9C1F-4D7C-99C0-76100006B74C}"/>
                </a:ext>
              </a:extLst>
            </p:cNvPr>
            <p:cNvCxnSpPr>
              <a:cxnSpLocks/>
            </p:cNvCxnSpPr>
            <p:nvPr/>
          </p:nvCxnSpPr>
          <p:spPr>
            <a:xfrm>
              <a:off x="4467671" y="5055214"/>
              <a:ext cx="0" cy="173986"/>
            </a:xfrm>
            <a:prstGeom prst="line">
              <a:avLst/>
            </a:prstGeom>
            <a:ln>
              <a:solidFill>
                <a:srgbClr val="0E107A"/>
              </a:solidFill>
            </a:ln>
          </p:spPr>
          <p:style>
            <a:lnRef idx="1">
              <a:schemeClr val="accent2"/>
            </a:lnRef>
            <a:fillRef idx="0">
              <a:schemeClr val="accent2"/>
            </a:fillRef>
            <a:effectRef idx="0">
              <a:schemeClr val="accent2"/>
            </a:effectRef>
            <a:fontRef idx="minor">
              <a:schemeClr val="tx1"/>
            </a:fontRef>
          </p:style>
        </p:cxnSp>
        <p:cxnSp>
          <p:nvCxnSpPr>
            <p:cNvPr id="74" name="Straight Connector 73">
              <a:extLst>
                <a:ext uri="{FF2B5EF4-FFF2-40B4-BE49-F238E27FC236}">
                  <a16:creationId xmlns:a16="http://schemas.microsoft.com/office/drawing/2014/main" id="{6E8FDA7F-E3CA-442A-B03E-85FC0F74E13D}"/>
                </a:ext>
              </a:extLst>
            </p:cNvPr>
            <p:cNvCxnSpPr>
              <a:cxnSpLocks/>
            </p:cNvCxnSpPr>
            <p:nvPr/>
          </p:nvCxnSpPr>
          <p:spPr>
            <a:xfrm>
              <a:off x="4467671" y="4581838"/>
              <a:ext cx="0" cy="173986"/>
            </a:xfrm>
            <a:prstGeom prst="line">
              <a:avLst/>
            </a:prstGeom>
            <a:ln>
              <a:solidFill>
                <a:srgbClr val="0E107A"/>
              </a:solidFill>
            </a:ln>
          </p:spPr>
          <p:style>
            <a:lnRef idx="1">
              <a:schemeClr val="accent2"/>
            </a:lnRef>
            <a:fillRef idx="0">
              <a:schemeClr val="accent2"/>
            </a:fillRef>
            <a:effectRef idx="0">
              <a:schemeClr val="accent2"/>
            </a:effectRef>
            <a:fontRef idx="minor">
              <a:schemeClr val="tx1"/>
            </a:fontRef>
          </p:style>
        </p:cxnSp>
        <p:cxnSp>
          <p:nvCxnSpPr>
            <p:cNvPr id="75" name="Straight Connector 74">
              <a:extLst>
                <a:ext uri="{FF2B5EF4-FFF2-40B4-BE49-F238E27FC236}">
                  <a16:creationId xmlns:a16="http://schemas.microsoft.com/office/drawing/2014/main" id="{97F29272-D618-4AA4-904F-678AD2409CA5}"/>
                </a:ext>
              </a:extLst>
            </p:cNvPr>
            <p:cNvCxnSpPr>
              <a:cxnSpLocks/>
              <a:stCxn id="55" idx="3"/>
              <a:endCxn id="52" idx="7"/>
            </p:cNvCxnSpPr>
            <p:nvPr/>
          </p:nvCxnSpPr>
          <p:spPr>
            <a:xfrm flipH="1">
              <a:off x="4602075" y="4090705"/>
              <a:ext cx="178296" cy="189510"/>
            </a:xfrm>
            <a:prstGeom prst="line">
              <a:avLst/>
            </a:prstGeom>
            <a:ln>
              <a:solidFill>
                <a:srgbClr val="0E107A"/>
              </a:solidFill>
            </a:ln>
          </p:spPr>
          <p:style>
            <a:lnRef idx="1">
              <a:schemeClr val="accent2"/>
            </a:lnRef>
            <a:fillRef idx="0">
              <a:schemeClr val="accent2"/>
            </a:fillRef>
            <a:effectRef idx="0">
              <a:schemeClr val="accent2"/>
            </a:effectRef>
            <a:fontRef idx="minor">
              <a:schemeClr val="tx1"/>
            </a:fontRef>
          </p:style>
        </p:cxnSp>
        <p:cxnSp>
          <p:nvCxnSpPr>
            <p:cNvPr id="76" name="Straight Connector 75">
              <a:extLst>
                <a:ext uri="{FF2B5EF4-FFF2-40B4-BE49-F238E27FC236}">
                  <a16:creationId xmlns:a16="http://schemas.microsoft.com/office/drawing/2014/main" id="{8C45EE8B-DAD2-45A1-90F7-42B2C464E1F1}"/>
                </a:ext>
              </a:extLst>
            </p:cNvPr>
            <p:cNvCxnSpPr>
              <a:cxnSpLocks/>
              <a:endCxn id="55" idx="7"/>
            </p:cNvCxnSpPr>
            <p:nvPr/>
          </p:nvCxnSpPr>
          <p:spPr>
            <a:xfrm flipH="1">
              <a:off x="5085874" y="3575612"/>
              <a:ext cx="178075" cy="209591"/>
            </a:xfrm>
            <a:prstGeom prst="line">
              <a:avLst/>
            </a:prstGeom>
            <a:ln>
              <a:solidFill>
                <a:srgbClr val="0E107A"/>
              </a:solidFill>
            </a:ln>
          </p:spPr>
          <p:style>
            <a:lnRef idx="1">
              <a:schemeClr val="accent2"/>
            </a:lnRef>
            <a:fillRef idx="0">
              <a:schemeClr val="accent2"/>
            </a:fillRef>
            <a:effectRef idx="0">
              <a:schemeClr val="accent2"/>
            </a:effectRef>
            <a:fontRef idx="minor">
              <a:schemeClr val="tx1"/>
            </a:fontRef>
          </p:style>
        </p:cxnSp>
        <p:cxnSp>
          <p:nvCxnSpPr>
            <p:cNvPr id="77" name="Straight Connector 76">
              <a:extLst>
                <a:ext uri="{FF2B5EF4-FFF2-40B4-BE49-F238E27FC236}">
                  <a16:creationId xmlns:a16="http://schemas.microsoft.com/office/drawing/2014/main" id="{23C2F646-C92E-4FD0-BA54-23D8A0B7AC45}"/>
                </a:ext>
              </a:extLst>
            </p:cNvPr>
            <p:cNvCxnSpPr>
              <a:cxnSpLocks/>
              <a:stCxn id="62" idx="3"/>
            </p:cNvCxnSpPr>
            <p:nvPr/>
          </p:nvCxnSpPr>
          <p:spPr>
            <a:xfrm flipH="1">
              <a:off x="5546493" y="3066302"/>
              <a:ext cx="227328" cy="214406"/>
            </a:xfrm>
            <a:prstGeom prst="line">
              <a:avLst/>
            </a:prstGeom>
            <a:ln>
              <a:solidFill>
                <a:srgbClr val="0E107A"/>
              </a:solidFill>
            </a:ln>
          </p:spPr>
          <p:style>
            <a:lnRef idx="1">
              <a:schemeClr val="accent2"/>
            </a:lnRef>
            <a:fillRef idx="0">
              <a:schemeClr val="accent2"/>
            </a:fillRef>
            <a:effectRef idx="0">
              <a:schemeClr val="accent2"/>
            </a:effectRef>
            <a:fontRef idx="minor">
              <a:schemeClr val="tx1"/>
            </a:fontRef>
          </p:style>
        </p:cxnSp>
        <p:cxnSp>
          <p:nvCxnSpPr>
            <p:cNvPr id="78" name="Straight Connector 77">
              <a:extLst>
                <a:ext uri="{FF2B5EF4-FFF2-40B4-BE49-F238E27FC236}">
                  <a16:creationId xmlns:a16="http://schemas.microsoft.com/office/drawing/2014/main" id="{941056B0-59FD-4F1D-A54E-076B0A466AB8}"/>
                </a:ext>
              </a:extLst>
            </p:cNvPr>
            <p:cNvCxnSpPr>
              <a:cxnSpLocks/>
            </p:cNvCxnSpPr>
            <p:nvPr/>
          </p:nvCxnSpPr>
          <p:spPr>
            <a:xfrm flipH="1">
              <a:off x="6053344" y="2533940"/>
              <a:ext cx="227328" cy="214406"/>
            </a:xfrm>
            <a:prstGeom prst="line">
              <a:avLst/>
            </a:prstGeom>
            <a:ln>
              <a:solidFill>
                <a:srgbClr val="0E107A"/>
              </a:solidFill>
            </a:ln>
          </p:spPr>
          <p:style>
            <a:lnRef idx="1">
              <a:schemeClr val="accent2"/>
            </a:lnRef>
            <a:fillRef idx="0">
              <a:schemeClr val="accent2"/>
            </a:fillRef>
            <a:effectRef idx="0">
              <a:schemeClr val="accent2"/>
            </a:effectRef>
            <a:fontRef idx="minor">
              <a:schemeClr val="tx1"/>
            </a:fontRef>
          </p:style>
        </p:cxnSp>
        <p:cxnSp>
          <p:nvCxnSpPr>
            <p:cNvPr id="79" name="Straight Connector 78">
              <a:extLst>
                <a:ext uri="{FF2B5EF4-FFF2-40B4-BE49-F238E27FC236}">
                  <a16:creationId xmlns:a16="http://schemas.microsoft.com/office/drawing/2014/main" id="{16312F29-D0AD-427E-8F23-3804678181E5}"/>
                </a:ext>
              </a:extLst>
            </p:cNvPr>
            <p:cNvCxnSpPr>
              <a:cxnSpLocks/>
              <a:stCxn id="68" idx="3"/>
            </p:cNvCxnSpPr>
            <p:nvPr/>
          </p:nvCxnSpPr>
          <p:spPr>
            <a:xfrm flipH="1">
              <a:off x="6563500" y="2055649"/>
              <a:ext cx="253652" cy="195084"/>
            </a:xfrm>
            <a:prstGeom prst="line">
              <a:avLst/>
            </a:prstGeom>
            <a:ln>
              <a:solidFill>
                <a:srgbClr val="0E107A"/>
              </a:solidFill>
            </a:ln>
          </p:spPr>
          <p:style>
            <a:lnRef idx="1">
              <a:schemeClr val="accent2"/>
            </a:lnRef>
            <a:fillRef idx="0">
              <a:schemeClr val="accent2"/>
            </a:fillRef>
            <a:effectRef idx="0">
              <a:schemeClr val="accent2"/>
            </a:effectRef>
            <a:fontRef idx="minor">
              <a:schemeClr val="tx1"/>
            </a:fontRef>
          </p:style>
        </p:cxnSp>
      </p:grpSp>
      <p:pic>
        <p:nvPicPr>
          <p:cNvPr id="82" name="Picture 81">
            <a:extLst>
              <a:ext uri="{FF2B5EF4-FFF2-40B4-BE49-F238E27FC236}">
                <a16:creationId xmlns:a16="http://schemas.microsoft.com/office/drawing/2014/main" id="{3AA8833F-0EEA-4AE1-935B-C6B42F2D3D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69816" y="4956419"/>
            <a:ext cx="437694" cy="488805"/>
          </a:xfrm>
          <a:prstGeom prst="rect">
            <a:avLst/>
          </a:prstGeom>
        </p:spPr>
      </p:pic>
      <p:pic>
        <p:nvPicPr>
          <p:cNvPr id="83" name="Picture 82">
            <a:extLst>
              <a:ext uri="{FF2B5EF4-FFF2-40B4-BE49-F238E27FC236}">
                <a16:creationId xmlns:a16="http://schemas.microsoft.com/office/drawing/2014/main" id="{2534939E-BEAA-422E-81E0-BE1AF3AB372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26024" y="4971896"/>
            <a:ext cx="433280" cy="483797"/>
          </a:xfrm>
          <a:prstGeom prst="rect">
            <a:avLst/>
          </a:prstGeom>
        </p:spPr>
      </p:pic>
    </p:spTree>
    <p:extLst>
      <p:ext uri="{BB962C8B-B14F-4D97-AF65-F5344CB8AC3E}">
        <p14:creationId xmlns:p14="http://schemas.microsoft.com/office/powerpoint/2010/main" val="1868259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E572BF-1639-0840-B592-64A359C3D4C4}"/>
              </a:ext>
            </a:extLst>
          </p:cNvPr>
          <p:cNvSpPr>
            <a:spLocks noGrp="1"/>
          </p:cNvSpPr>
          <p:nvPr>
            <p:ph type="title"/>
          </p:nvPr>
        </p:nvSpPr>
        <p:spPr>
          <a:xfrm>
            <a:off x="0" y="404664"/>
            <a:ext cx="9336360" cy="598867"/>
          </a:xfrm>
        </p:spPr>
        <p:txBody>
          <a:bodyPr/>
          <a:lstStyle/>
          <a:p>
            <a:r>
              <a:rPr lang="en-US" sz="3000"/>
              <a:t>Measuring cognitive ability</a:t>
            </a:r>
          </a:p>
        </p:txBody>
      </p:sp>
      <p:sp>
        <p:nvSpPr>
          <p:cNvPr id="6" name="Footer Placeholder 5">
            <a:extLst>
              <a:ext uri="{FF2B5EF4-FFF2-40B4-BE49-F238E27FC236}">
                <a16:creationId xmlns:a16="http://schemas.microsoft.com/office/drawing/2014/main" id="{088C7811-4783-E34F-BDD4-FDD6FFBE7A02}"/>
              </a:ext>
            </a:extLst>
          </p:cNvPr>
          <p:cNvSpPr>
            <a:spLocks noGrp="1"/>
          </p:cNvSpPr>
          <p:nvPr>
            <p:ph type="ftr" sz="quarter" idx="10"/>
          </p:nvPr>
        </p:nvSpPr>
        <p:spPr>
          <a:xfrm>
            <a:off x="911424" y="6318000"/>
            <a:ext cx="1800200" cy="540000"/>
          </a:xfrm>
        </p:spPr>
        <p:txBody>
          <a:bodyPr/>
          <a:lstStyle/>
          <a:p>
            <a:r>
              <a:rPr lang="en-GB" dirty="0"/>
              <a:t>© 2023 Sova Assessment</a:t>
            </a:r>
            <a:endParaRPr lang="en-US" dirty="0"/>
          </a:p>
        </p:txBody>
      </p:sp>
      <p:sp>
        <p:nvSpPr>
          <p:cNvPr id="7" name="Slide Number Placeholder 6">
            <a:extLst>
              <a:ext uri="{FF2B5EF4-FFF2-40B4-BE49-F238E27FC236}">
                <a16:creationId xmlns:a16="http://schemas.microsoft.com/office/drawing/2014/main" id="{F6400338-F476-9445-B7E0-1D6E90614FF0}"/>
              </a:ext>
            </a:extLst>
          </p:cNvPr>
          <p:cNvSpPr>
            <a:spLocks noGrp="1"/>
          </p:cNvSpPr>
          <p:nvPr>
            <p:ph type="sldNum" sz="quarter" idx="11"/>
          </p:nvPr>
        </p:nvSpPr>
        <p:spPr/>
        <p:txBody>
          <a:bodyPr/>
          <a:lstStyle/>
          <a:p>
            <a:fld id="{7E9CF92B-D8DD-4F4E-A7C7-5BAC28CB6413}" type="slidenum">
              <a:rPr lang="en-US" smtClean="0"/>
              <a:pPr/>
              <a:t>14</a:t>
            </a:fld>
            <a:endParaRPr lang="en-US">
              <a:latin typeface="Mabry Pro" panose="020D0503040002040303" pitchFamily="34" charset="0"/>
            </a:endParaRPr>
          </a:p>
        </p:txBody>
      </p:sp>
      <p:sp>
        <p:nvSpPr>
          <p:cNvPr id="9" name="Text Placeholder 11">
            <a:extLst>
              <a:ext uri="{FF2B5EF4-FFF2-40B4-BE49-F238E27FC236}">
                <a16:creationId xmlns:a16="http://schemas.microsoft.com/office/drawing/2014/main" id="{41645413-48CC-4049-BABD-5DF8008B68AA}"/>
              </a:ext>
            </a:extLst>
          </p:cNvPr>
          <p:cNvSpPr>
            <a:spLocks noGrp="1"/>
          </p:cNvSpPr>
          <p:nvPr>
            <p:ph type="body" sz="quarter" idx="12"/>
          </p:nvPr>
        </p:nvSpPr>
        <p:spPr>
          <a:xfrm>
            <a:off x="623392" y="1484784"/>
            <a:ext cx="11017224" cy="4713766"/>
          </a:xfrm>
        </p:spPr>
        <p:txBody>
          <a:bodyPr>
            <a:normAutofit fontScale="85000" lnSpcReduction="20000"/>
          </a:bodyPr>
          <a:lstStyle/>
          <a:p>
            <a:pPr marL="0" indent="0">
              <a:lnSpc>
                <a:spcPct val="120000"/>
              </a:lnSpc>
              <a:buNone/>
            </a:pPr>
            <a:r>
              <a:rPr lang="en-US" b="1">
                <a:solidFill>
                  <a:srgbClr val="E856FA"/>
                </a:solidFill>
              </a:rPr>
              <a:t>Verbal reasoning tests</a:t>
            </a:r>
            <a:br>
              <a:rPr lang="en-US"/>
            </a:br>
            <a:r>
              <a:rPr lang="en-US"/>
              <a:t>This test assesses how quickly and accurately the candidate can process novel verbal information and use it to draw </a:t>
            </a:r>
            <a:br>
              <a:rPr lang="en-US"/>
            </a:br>
            <a:r>
              <a:rPr lang="en-US"/>
              <a:t>the correct conclusions. This type of reasoning ability is involved in tasks that require making sense of large amounts </a:t>
            </a:r>
            <a:br>
              <a:rPr lang="en-US"/>
            </a:br>
            <a:r>
              <a:rPr lang="en-US"/>
              <a:t>of written information, such as interpreting written reports or documents.</a:t>
            </a:r>
          </a:p>
          <a:p>
            <a:pPr marL="0" indent="0">
              <a:lnSpc>
                <a:spcPct val="120000"/>
              </a:lnSpc>
              <a:buNone/>
            </a:pPr>
            <a:r>
              <a:rPr lang="en-US" b="1">
                <a:solidFill>
                  <a:srgbClr val="E856FA"/>
                </a:solidFill>
              </a:rPr>
              <a:t>Numerical Reasoning tests</a:t>
            </a:r>
            <a:br>
              <a:rPr lang="en-US"/>
            </a:br>
            <a:r>
              <a:rPr lang="en-US"/>
              <a:t>This test assesses how quickly and accurately the candidate can process novel numerical information and use this </a:t>
            </a:r>
            <a:br>
              <a:rPr lang="en-US"/>
            </a:br>
            <a:r>
              <a:rPr lang="en-US"/>
              <a:t>to calculate the answer to the question. This type of reasoning ability is involved in tasks that require analysis and </a:t>
            </a:r>
            <a:br>
              <a:rPr lang="en-US"/>
            </a:br>
            <a:r>
              <a:rPr lang="en-US"/>
              <a:t>interpretation of numerical data, such as working with graphs or budgets, or carrying out various calculations.</a:t>
            </a:r>
          </a:p>
          <a:p>
            <a:pPr marL="0" indent="0">
              <a:lnSpc>
                <a:spcPct val="120000"/>
              </a:lnSpc>
              <a:buNone/>
            </a:pPr>
            <a:r>
              <a:rPr lang="en-US" b="1">
                <a:solidFill>
                  <a:srgbClr val="E856FA"/>
                </a:solidFill>
              </a:rPr>
              <a:t>Logical reasoning tests</a:t>
            </a:r>
            <a:br>
              <a:rPr lang="en-US"/>
            </a:br>
            <a:r>
              <a:rPr lang="en-US"/>
              <a:t>This test assesses how quickly and accurately the candidate can process novel abstract information, such as </a:t>
            </a:r>
            <a:br>
              <a:rPr lang="en-US"/>
            </a:br>
            <a:r>
              <a:rPr lang="en-US"/>
              <a:t>identifying patterns in a sequence. This type of reasoning ability is involved in tasks that involve more abstract </a:t>
            </a:r>
            <a:br>
              <a:rPr lang="en-US"/>
            </a:br>
            <a:r>
              <a:rPr lang="en-US"/>
              <a:t>information or data, such as in IT programming or the sciences.</a:t>
            </a:r>
          </a:p>
          <a:p>
            <a:pPr marL="0" indent="0">
              <a:lnSpc>
                <a:spcPct val="120000"/>
              </a:lnSpc>
              <a:buNone/>
            </a:pPr>
            <a:r>
              <a:rPr lang="en-US" b="1">
                <a:solidFill>
                  <a:srgbClr val="E856FA"/>
                </a:solidFill>
              </a:rPr>
              <a:t>Checking Skills</a:t>
            </a:r>
            <a:br>
              <a:rPr lang="en-US"/>
            </a:br>
            <a:r>
              <a:rPr lang="en-US"/>
              <a:t>This test assesses how quickly and accurately the candidate can work with information by checking data in a </a:t>
            </a:r>
            <a:br>
              <a:rPr lang="en-US"/>
            </a:br>
            <a:r>
              <a:rPr lang="en-US"/>
              <a:t>speedy manner.  It is a measure of attention to detail, accuracy and methodical working.</a:t>
            </a:r>
          </a:p>
          <a:p>
            <a:pPr marL="0" indent="0">
              <a:lnSpc>
                <a:spcPct val="120000"/>
              </a:lnSpc>
              <a:buNone/>
            </a:pPr>
            <a:endParaRPr lang="en-US"/>
          </a:p>
          <a:p>
            <a:pPr marL="0" indent="0">
              <a:lnSpc>
                <a:spcPct val="120000"/>
              </a:lnSpc>
              <a:buNone/>
            </a:pPr>
            <a:r>
              <a:rPr lang="en-US" b="1">
                <a:solidFill>
                  <a:srgbClr val="E856FA"/>
                </a:solidFill>
              </a:rPr>
              <a:t>Each assessment takes approx. 15 minutes to complete – time recorded but not time limited</a:t>
            </a:r>
            <a:endParaRPr lang="en-US"/>
          </a:p>
          <a:p>
            <a:pPr marL="0" indent="0">
              <a:lnSpc>
                <a:spcPct val="120000"/>
              </a:lnSpc>
              <a:buNone/>
            </a:pPr>
            <a:endParaRPr lang="en-US"/>
          </a:p>
        </p:txBody>
      </p:sp>
    </p:spTree>
    <p:extLst>
      <p:ext uri="{BB962C8B-B14F-4D97-AF65-F5344CB8AC3E}">
        <p14:creationId xmlns:p14="http://schemas.microsoft.com/office/powerpoint/2010/main" val="2128400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CC0022-2A9A-4E6A-AE94-68BCC71D448F}"/>
              </a:ext>
            </a:extLst>
          </p:cNvPr>
          <p:cNvSpPr>
            <a:spLocks noGrp="1"/>
          </p:cNvSpPr>
          <p:nvPr>
            <p:ph type="sldNum" sz="quarter" idx="11"/>
          </p:nvPr>
        </p:nvSpPr>
        <p:spPr/>
        <p:txBody>
          <a:bodyPr/>
          <a:lstStyle/>
          <a:p>
            <a:fld id="{7E9CF92B-D8DD-4F4E-A7C7-5BAC28CB6413}" type="slidenum">
              <a:rPr lang="en-US" smtClean="0"/>
              <a:pPr/>
              <a:t>15</a:t>
            </a:fld>
            <a:endParaRPr lang="en-US">
              <a:latin typeface="Mabry Pro" panose="020D0503040002040303" pitchFamily="34" charset="0"/>
            </a:endParaRPr>
          </a:p>
        </p:txBody>
      </p:sp>
      <p:sp>
        <p:nvSpPr>
          <p:cNvPr id="4" name="Title 3">
            <a:extLst>
              <a:ext uri="{FF2B5EF4-FFF2-40B4-BE49-F238E27FC236}">
                <a16:creationId xmlns:a16="http://schemas.microsoft.com/office/drawing/2014/main" id="{C8A17A90-F76D-4C0C-B4F4-F46BCF083FB1}"/>
              </a:ext>
            </a:extLst>
          </p:cNvPr>
          <p:cNvSpPr>
            <a:spLocks noGrp="1"/>
          </p:cNvSpPr>
          <p:nvPr>
            <p:ph type="title"/>
          </p:nvPr>
        </p:nvSpPr>
        <p:spPr/>
        <p:txBody>
          <a:bodyPr/>
          <a:lstStyle/>
          <a:p>
            <a:r>
              <a:rPr lang="en-GB"/>
              <a:t>Providing diversity and fairness</a:t>
            </a:r>
          </a:p>
        </p:txBody>
      </p:sp>
      <p:sp>
        <p:nvSpPr>
          <p:cNvPr id="5" name="Footer Placeholder 4">
            <a:extLst>
              <a:ext uri="{FF2B5EF4-FFF2-40B4-BE49-F238E27FC236}">
                <a16:creationId xmlns:a16="http://schemas.microsoft.com/office/drawing/2014/main" id="{2BC14444-7289-44BF-AA61-577CDF29B0F5}"/>
              </a:ext>
            </a:extLst>
          </p:cNvPr>
          <p:cNvSpPr>
            <a:spLocks noGrp="1"/>
          </p:cNvSpPr>
          <p:nvPr>
            <p:ph type="ftr" sz="quarter" idx="10"/>
          </p:nvPr>
        </p:nvSpPr>
        <p:spPr/>
        <p:txBody>
          <a:bodyPr/>
          <a:lstStyle/>
          <a:p>
            <a:r>
              <a:rPr lang="en-GB" dirty="0"/>
              <a:t>© 2023 Sova Assessment</a:t>
            </a:r>
            <a:endParaRPr lang="en-US" dirty="0">
              <a:latin typeface="Mabry Pro" panose="020D0503040002040303" pitchFamily="34" charset="0"/>
            </a:endParaRPr>
          </a:p>
        </p:txBody>
      </p:sp>
      <p:pic>
        <p:nvPicPr>
          <p:cNvPr id="7" name="Picture 6">
            <a:extLst>
              <a:ext uri="{FF2B5EF4-FFF2-40B4-BE49-F238E27FC236}">
                <a16:creationId xmlns:a16="http://schemas.microsoft.com/office/drawing/2014/main" id="{81F79A83-8E5C-400E-8651-83549EFF0C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72064" y="1392389"/>
            <a:ext cx="4892030" cy="3685776"/>
          </a:xfrm>
          <a:prstGeom prst="rect">
            <a:avLst/>
          </a:prstGeom>
        </p:spPr>
      </p:pic>
      <p:sp>
        <p:nvSpPr>
          <p:cNvPr id="10" name="Text Placeholder 11">
            <a:extLst>
              <a:ext uri="{FF2B5EF4-FFF2-40B4-BE49-F238E27FC236}">
                <a16:creationId xmlns:a16="http://schemas.microsoft.com/office/drawing/2014/main" id="{696BE355-EEDA-47D3-B367-5EA81738296E}"/>
              </a:ext>
            </a:extLst>
          </p:cNvPr>
          <p:cNvSpPr txBox="1">
            <a:spLocks/>
          </p:cNvSpPr>
          <p:nvPr/>
        </p:nvSpPr>
        <p:spPr bwMode="auto">
          <a:xfrm>
            <a:off x="119336" y="1392389"/>
            <a:ext cx="6840760" cy="4536504"/>
          </a:xfrm>
          <a:prstGeom prst="rect">
            <a:avLst/>
          </a:prstGeom>
          <a:noFill/>
          <a:ln w="9525">
            <a:noFill/>
            <a:miter lim="800000"/>
            <a:headEnd/>
            <a:tailEnd/>
          </a:ln>
        </p:spPr>
        <p:txBody>
          <a:bodyPr vert="horz" wrap="square" lIns="540000" tIns="0" rIns="1440000" bIns="0" numCol="1" anchor="t" anchorCtr="0" compatLnSpc="1">
            <a:prstTxWarp prst="textNoShape">
              <a:avLst/>
            </a:prstTxWarp>
            <a:normAutofit fontScale="62500" lnSpcReduction="20000"/>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285750" indent="-285750">
              <a:lnSpc>
                <a:spcPct val="120000"/>
              </a:lnSpc>
              <a:buFont typeface="Arial" panose="020B0604020202020204" pitchFamily="34" charset="0"/>
              <a:buChar char="•"/>
            </a:pPr>
            <a:r>
              <a:rPr lang="en-US" sz="2200" kern="0"/>
              <a:t>We believe that timed ability tests make an assessment process unfair to some groups of people</a:t>
            </a:r>
          </a:p>
          <a:p>
            <a:pPr marL="285750" indent="-285750">
              <a:lnSpc>
                <a:spcPct val="120000"/>
              </a:lnSpc>
              <a:buFont typeface="Arial" panose="020B0604020202020204" pitchFamily="34" charset="0"/>
              <a:buChar char="•"/>
            </a:pPr>
            <a:endParaRPr lang="en-US" sz="2200" kern="0"/>
          </a:p>
          <a:p>
            <a:pPr marL="285750" indent="-285750">
              <a:lnSpc>
                <a:spcPct val="120000"/>
              </a:lnSpc>
              <a:buFont typeface="Arial" panose="020B0604020202020204" pitchFamily="34" charset="0"/>
              <a:buChar char="•"/>
            </a:pPr>
            <a:r>
              <a:rPr lang="en-US" sz="2200" kern="0"/>
              <a:t>A count-down clock for each answer (or each test) does </a:t>
            </a:r>
            <a:br>
              <a:rPr lang="en-US" sz="2200" kern="0"/>
            </a:br>
            <a:r>
              <a:rPr lang="en-US" sz="2200" kern="0"/>
              <a:t>not bring out optimum performance in candidates</a:t>
            </a:r>
          </a:p>
          <a:p>
            <a:pPr marL="285750" indent="-285750">
              <a:lnSpc>
                <a:spcPct val="120000"/>
              </a:lnSpc>
              <a:buFont typeface="Arial" panose="020B0604020202020204" pitchFamily="34" charset="0"/>
              <a:buChar char="•"/>
            </a:pPr>
            <a:r>
              <a:rPr lang="en-US" sz="2200" kern="0"/>
              <a:t>Candidates feel stressed, cheated and nervous about tests which prevent adequate thinking time through ‘timing-out’</a:t>
            </a:r>
          </a:p>
          <a:p>
            <a:pPr marL="285750" indent="-285750">
              <a:lnSpc>
                <a:spcPct val="120000"/>
              </a:lnSpc>
              <a:buFont typeface="Arial" panose="020B0604020202020204" pitchFamily="34" charset="0"/>
              <a:buChar char="•"/>
            </a:pPr>
            <a:endParaRPr lang="en-US" sz="2200" kern="0"/>
          </a:p>
          <a:p>
            <a:pPr marL="285750" indent="-285750">
              <a:lnSpc>
                <a:spcPct val="120000"/>
              </a:lnSpc>
              <a:buFont typeface="Arial" panose="020B0604020202020204" pitchFamily="34" charset="0"/>
              <a:buChar char="•"/>
            </a:pPr>
            <a:r>
              <a:rPr lang="en-US" sz="2200" kern="0"/>
              <a:t>Some groups (by gender, age, or ethnicity) notably perform significantly lower on tests with count down timers</a:t>
            </a:r>
          </a:p>
          <a:p>
            <a:pPr marL="285750" indent="-285750">
              <a:lnSpc>
                <a:spcPct val="120000"/>
              </a:lnSpc>
              <a:buFont typeface="Arial" panose="020B0604020202020204" pitchFamily="34" charset="0"/>
              <a:buChar char="•"/>
            </a:pPr>
            <a:endParaRPr lang="en-US" sz="2200" kern="0"/>
          </a:p>
          <a:p>
            <a:pPr marL="285750" indent="-285750">
              <a:lnSpc>
                <a:spcPct val="120000"/>
              </a:lnSpc>
              <a:buFont typeface="Arial" panose="020B0604020202020204" pitchFamily="34" charset="0"/>
              <a:buChar char="•"/>
            </a:pPr>
            <a:r>
              <a:rPr lang="en-US" sz="2200" kern="0"/>
              <a:t>Our ability tests do not contain an on-screen timer.</a:t>
            </a:r>
          </a:p>
          <a:p>
            <a:pPr marL="285750" indent="-285750">
              <a:lnSpc>
                <a:spcPct val="120000"/>
              </a:lnSpc>
              <a:buFont typeface="Arial" panose="020B0604020202020204" pitchFamily="34" charset="0"/>
              <a:buChar char="•"/>
            </a:pPr>
            <a:endParaRPr lang="en-US" sz="2200" kern="0"/>
          </a:p>
          <a:p>
            <a:pPr marL="285750" indent="-285750">
              <a:lnSpc>
                <a:spcPct val="120000"/>
              </a:lnSpc>
              <a:buFont typeface="Arial" panose="020B0604020202020204" pitchFamily="34" charset="0"/>
              <a:buChar char="•"/>
            </a:pPr>
            <a:r>
              <a:rPr lang="en-US" sz="2200" kern="0"/>
              <a:t>Our tests are time-recorded behind the scenes (which </a:t>
            </a:r>
            <a:br>
              <a:rPr lang="en-US" sz="2200" kern="0"/>
            </a:br>
            <a:r>
              <a:rPr lang="en-US" sz="2200" kern="0"/>
              <a:t>forms part of the scoring rules) but there is no time limit on completions and no count down timer</a:t>
            </a:r>
          </a:p>
          <a:p>
            <a:pPr marL="285750" indent="-285750">
              <a:lnSpc>
                <a:spcPct val="120000"/>
              </a:lnSpc>
              <a:buFont typeface="Arial" panose="020B0604020202020204" pitchFamily="34" charset="0"/>
              <a:buChar char="•"/>
            </a:pPr>
            <a:endParaRPr lang="en-US" sz="2200" kern="0"/>
          </a:p>
          <a:p>
            <a:pPr marL="285750" indent="-285750">
              <a:lnSpc>
                <a:spcPct val="120000"/>
              </a:lnSpc>
              <a:buFont typeface="Arial" panose="020B0604020202020204" pitchFamily="34" charset="0"/>
              <a:buChar char="•"/>
            </a:pPr>
            <a:r>
              <a:rPr lang="en-US" sz="2200" kern="0"/>
              <a:t>This method promotes candidate diversity (including neurodiversity) completions in a fair way</a:t>
            </a:r>
          </a:p>
          <a:p>
            <a:pPr>
              <a:lnSpc>
                <a:spcPct val="120000"/>
              </a:lnSpc>
            </a:pPr>
            <a:endParaRPr lang="en-US" kern="0"/>
          </a:p>
        </p:txBody>
      </p:sp>
    </p:spTree>
    <p:extLst>
      <p:ext uri="{BB962C8B-B14F-4D97-AF65-F5344CB8AC3E}">
        <p14:creationId xmlns:p14="http://schemas.microsoft.com/office/powerpoint/2010/main" val="407430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screenshot of a video game&#10;&#10;Description automatically generated">
            <a:extLst>
              <a:ext uri="{FF2B5EF4-FFF2-40B4-BE49-F238E27FC236}">
                <a16:creationId xmlns:a16="http://schemas.microsoft.com/office/drawing/2014/main" id="{23C209B2-3A8A-4BFF-9452-1B07BA12B6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0896" y="2492896"/>
            <a:ext cx="5328217" cy="3080427"/>
          </a:xfrm>
          <a:prstGeom prst="rect">
            <a:avLst/>
          </a:prstGeom>
        </p:spPr>
      </p:pic>
      <p:pic>
        <p:nvPicPr>
          <p:cNvPr id="20" name="Picture 19">
            <a:extLst>
              <a:ext uri="{FF2B5EF4-FFF2-40B4-BE49-F238E27FC236}">
                <a16:creationId xmlns:a16="http://schemas.microsoft.com/office/drawing/2014/main" id="{E2F444DE-C0DA-4F59-A2D3-EA29C9A2833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194273" y="2492896"/>
            <a:ext cx="5328217" cy="3080426"/>
          </a:xfrm>
          <a:prstGeom prst="rect">
            <a:avLst/>
          </a:prstGeom>
        </p:spPr>
      </p:pic>
      <p:sp>
        <p:nvSpPr>
          <p:cNvPr id="2" name="Footer Placeholder 1">
            <a:extLst>
              <a:ext uri="{FF2B5EF4-FFF2-40B4-BE49-F238E27FC236}">
                <a16:creationId xmlns:a16="http://schemas.microsoft.com/office/drawing/2014/main" id="{68B828F3-D621-864B-816D-8394C1E1C10E}"/>
              </a:ext>
            </a:extLst>
          </p:cNvPr>
          <p:cNvSpPr>
            <a:spLocks noGrp="1"/>
          </p:cNvSpPr>
          <p:nvPr>
            <p:ph type="ftr" sz="quarter" idx="10"/>
          </p:nvPr>
        </p:nvSpPr>
        <p:spPr>
          <a:xfrm>
            <a:off x="911424" y="6318000"/>
            <a:ext cx="1800200" cy="540000"/>
          </a:xfrm>
        </p:spPr>
        <p:txBody>
          <a:bodyPr/>
          <a:lstStyle/>
          <a:p>
            <a:r>
              <a:rPr lang="en-GB" dirty="0"/>
              <a:t>© 2023 Sova Assessment</a:t>
            </a:r>
            <a:endParaRPr lang="en-US" dirty="0">
              <a:latin typeface="Mabry Pro" panose="020D0503040002040303" pitchFamily="34" charset="0"/>
            </a:endParaRPr>
          </a:p>
        </p:txBody>
      </p:sp>
      <p:sp>
        <p:nvSpPr>
          <p:cNvPr id="3" name="Slide Number Placeholder 2">
            <a:extLst>
              <a:ext uri="{FF2B5EF4-FFF2-40B4-BE49-F238E27FC236}">
                <a16:creationId xmlns:a16="http://schemas.microsoft.com/office/drawing/2014/main" id="{C8CDE27A-CE8E-A942-BE46-98E9CF1894FC}"/>
              </a:ext>
            </a:extLst>
          </p:cNvPr>
          <p:cNvSpPr>
            <a:spLocks noGrp="1"/>
          </p:cNvSpPr>
          <p:nvPr>
            <p:ph type="sldNum" sz="quarter" idx="11"/>
          </p:nvPr>
        </p:nvSpPr>
        <p:spPr/>
        <p:txBody>
          <a:bodyPr/>
          <a:lstStyle/>
          <a:p>
            <a:fld id="{7E9CF92B-D8DD-4F4E-A7C7-5BAC28CB6413}" type="slidenum">
              <a:rPr lang="en-US" smtClean="0"/>
              <a:pPr/>
              <a:t>16</a:t>
            </a:fld>
            <a:endParaRPr lang="en-US">
              <a:latin typeface="Mabry Pro" panose="020D0503040002040303" pitchFamily="34" charset="0"/>
            </a:endParaRPr>
          </a:p>
        </p:txBody>
      </p:sp>
      <p:sp>
        <p:nvSpPr>
          <p:cNvPr id="6" name="Text Placeholder 11">
            <a:extLst>
              <a:ext uri="{FF2B5EF4-FFF2-40B4-BE49-F238E27FC236}">
                <a16:creationId xmlns:a16="http://schemas.microsoft.com/office/drawing/2014/main" id="{54394CEB-75BC-0F46-BC67-8883EB2668F9}"/>
              </a:ext>
            </a:extLst>
          </p:cNvPr>
          <p:cNvSpPr txBox="1">
            <a:spLocks/>
          </p:cNvSpPr>
          <p:nvPr/>
        </p:nvSpPr>
        <p:spPr>
          <a:xfrm>
            <a:off x="514925" y="1175435"/>
            <a:ext cx="5119560" cy="865868"/>
          </a:xfrm>
          <a:prstGeom prst="rect">
            <a:avLst/>
          </a:prstGeom>
        </p:spPr>
        <p:txBody>
          <a:bodyPr>
            <a:norm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nSpc>
                <a:spcPct val="120000"/>
              </a:lnSpc>
            </a:pPr>
            <a:r>
              <a:rPr lang="en-US" kern="0"/>
              <a:t>Coming in 2021 - New Gamified assessments. </a:t>
            </a:r>
            <a:br>
              <a:rPr lang="en-US" kern="0"/>
            </a:br>
            <a:r>
              <a:rPr lang="en-US" kern="0"/>
              <a:t>Ideal for Early Career roles and frontline roles:</a:t>
            </a:r>
          </a:p>
          <a:p>
            <a:pPr>
              <a:lnSpc>
                <a:spcPct val="120000"/>
              </a:lnSpc>
            </a:pPr>
            <a:endParaRPr lang="en-US" kern="0"/>
          </a:p>
        </p:txBody>
      </p:sp>
      <p:sp>
        <p:nvSpPr>
          <p:cNvPr id="14" name="Terminator 13">
            <a:extLst>
              <a:ext uri="{FF2B5EF4-FFF2-40B4-BE49-F238E27FC236}">
                <a16:creationId xmlns:a16="http://schemas.microsoft.com/office/drawing/2014/main" id="{A3928702-7856-F348-85A4-C3791C7C5B21}"/>
              </a:ext>
            </a:extLst>
          </p:cNvPr>
          <p:cNvSpPr/>
          <p:nvPr/>
        </p:nvSpPr>
        <p:spPr>
          <a:xfrm>
            <a:off x="7320136" y="1247541"/>
            <a:ext cx="1341218" cy="467394"/>
          </a:xfrm>
          <a:prstGeom prst="flowChartTerminator">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MABRYPRO-LIGHT" panose="020D0303040002040303" pitchFamily="34" charset="0"/>
              </a:rPr>
              <a:t>Numerical</a:t>
            </a:r>
          </a:p>
        </p:txBody>
      </p:sp>
      <p:sp>
        <p:nvSpPr>
          <p:cNvPr id="15" name="Terminator 14">
            <a:extLst>
              <a:ext uri="{FF2B5EF4-FFF2-40B4-BE49-F238E27FC236}">
                <a16:creationId xmlns:a16="http://schemas.microsoft.com/office/drawing/2014/main" id="{D8E9D32F-4A4A-BB4B-8300-33F1CF8C5674}"/>
              </a:ext>
            </a:extLst>
          </p:cNvPr>
          <p:cNvSpPr/>
          <p:nvPr/>
        </p:nvSpPr>
        <p:spPr>
          <a:xfrm>
            <a:off x="9411909" y="1247541"/>
            <a:ext cx="1341218" cy="467394"/>
          </a:xfrm>
          <a:prstGeom prst="flowChartTerminator">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MABRYPRO-LIGHT" panose="020D0303040002040303" pitchFamily="34" charset="0"/>
              </a:rPr>
              <a:t>Logical</a:t>
            </a:r>
          </a:p>
        </p:txBody>
      </p:sp>
      <p:pic>
        <p:nvPicPr>
          <p:cNvPr id="17" name="Picture 16">
            <a:extLst>
              <a:ext uri="{FF2B5EF4-FFF2-40B4-BE49-F238E27FC236}">
                <a16:creationId xmlns:a16="http://schemas.microsoft.com/office/drawing/2014/main" id="{9383D994-E476-3E4E-BC2E-6BB7647ACD0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02935" y="1247539"/>
            <a:ext cx="467393" cy="467393"/>
          </a:xfrm>
          <a:prstGeom prst="rect">
            <a:avLst/>
          </a:prstGeom>
        </p:spPr>
      </p:pic>
      <p:sp>
        <p:nvSpPr>
          <p:cNvPr id="22" name="Title 2">
            <a:extLst>
              <a:ext uri="{FF2B5EF4-FFF2-40B4-BE49-F238E27FC236}">
                <a16:creationId xmlns:a16="http://schemas.microsoft.com/office/drawing/2014/main" id="{004CD707-5203-6C4D-95D4-45CACF2B7870}"/>
              </a:ext>
            </a:extLst>
          </p:cNvPr>
          <p:cNvSpPr>
            <a:spLocks noGrp="1"/>
          </p:cNvSpPr>
          <p:nvPr>
            <p:ph type="title"/>
          </p:nvPr>
        </p:nvSpPr>
        <p:spPr>
          <a:xfrm>
            <a:off x="72008" y="418463"/>
            <a:ext cx="9336360" cy="598867"/>
          </a:xfrm>
        </p:spPr>
        <p:txBody>
          <a:bodyPr/>
          <a:lstStyle/>
          <a:p>
            <a:r>
              <a:rPr lang="en-US" sz="3000"/>
              <a:t>Gamified Assessment </a:t>
            </a:r>
          </a:p>
        </p:txBody>
      </p:sp>
    </p:spTree>
    <p:extLst>
      <p:ext uri="{BB962C8B-B14F-4D97-AF65-F5344CB8AC3E}">
        <p14:creationId xmlns:p14="http://schemas.microsoft.com/office/powerpoint/2010/main" val="2970677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D58EF9-B4D5-0C43-ADD9-37A9A5BE8F94}"/>
              </a:ext>
            </a:extLst>
          </p:cNvPr>
          <p:cNvSpPr>
            <a:spLocks noGrp="1"/>
          </p:cNvSpPr>
          <p:nvPr>
            <p:ph type="body" sz="quarter" idx="14"/>
          </p:nvPr>
        </p:nvSpPr>
        <p:spPr/>
        <p:txBody>
          <a:bodyPr/>
          <a:lstStyle/>
          <a:p>
            <a:r>
              <a:rPr lang="en-US" dirty="0"/>
              <a:t>Motivation</a:t>
            </a:r>
            <a:br>
              <a:rPr lang="en-US" dirty="0"/>
            </a:br>
            <a:r>
              <a:rPr lang="en-US" dirty="0"/>
              <a:t>Questionnaire</a:t>
            </a:r>
          </a:p>
        </p:txBody>
      </p:sp>
    </p:spTree>
    <p:extLst>
      <p:ext uri="{BB962C8B-B14F-4D97-AF65-F5344CB8AC3E}">
        <p14:creationId xmlns:p14="http://schemas.microsoft.com/office/powerpoint/2010/main" val="713884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16FA871-BD19-D04D-9B5B-578C63F3E996}"/>
              </a:ext>
            </a:extLst>
          </p:cNvPr>
          <p:cNvSpPr>
            <a:spLocks noGrp="1"/>
          </p:cNvSpPr>
          <p:nvPr>
            <p:ph type="ftr" sz="quarter" idx="10"/>
          </p:nvPr>
        </p:nvSpPr>
        <p:spPr/>
        <p:txBody>
          <a:bodyPr/>
          <a:lstStyle/>
          <a:p>
            <a:r>
              <a:rPr lang="en-GB" dirty="0"/>
              <a:t>© 2023 Sova Assessment</a:t>
            </a:r>
            <a:endParaRPr lang="en-US" dirty="0"/>
          </a:p>
        </p:txBody>
      </p:sp>
      <p:sp>
        <p:nvSpPr>
          <p:cNvPr id="3" name="Slide Number Placeholder 2">
            <a:extLst>
              <a:ext uri="{FF2B5EF4-FFF2-40B4-BE49-F238E27FC236}">
                <a16:creationId xmlns:a16="http://schemas.microsoft.com/office/drawing/2014/main" id="{FE8D468F-3AF3-5540-B9FA-002613DD3218}"/>
              </a:ext>
            </a:extLst>
          </p:cNvPr>
          <p:cNvSpPr>
            <a:spLocks noGrp="1"/>
          </p:cNvSpPr>
          <p:nvPr>
            <p:ph type="sldNum" sz="quarter" idx="11"/>
          </p:nvPr>
        </p:nvSpPr>
        <p:spPr/>
        <p:txBody>
          <a:bodyPr/>
          <a:lstStyle/>
          <a:p>
            <a:fld id="{7E9CF92B-D8DD-4F4E-A7C7-5BAC28CB6413}" type="slidenum">
              <a:rPr lang="en-US" smtClean="0"/>
              <a:pPr/>
              <a:t>18</a:t>
            </a:fld>
            <a:endParaRPr lang="en-US" dirty="0">
              <a:latin typeface="Mabry Pro" panose="020D0503040002040303" pitchFamily="34" charset="0"/>
            </a:endParaRPr>
          </a:p>
        </p:txBody>
      </p:sp>
      <p:sp>
        <p:nvSpPr>
          <p:cNvPr id="4" name="Title 3">
            <a:extLst>
              <a:ext uri="{FF2B5EF4-FFF2-40B4-BE49-F238E27FC236}">
                <a16:creationId xmlns:a16="http://schemas.microsoft.com/office/drawing/2014/main" id="{87D7A35F-4887-774E-8AC5-6097BE83C023}"/>
              </a:ext>
            </a:extLst>
          </p:cNvPr>
          <p:cNvSpPr>
            <a:spLocks noGrp="1"/>
          </p:cNvSpPr>
          <p:nvPr>
            <p:ph type="title"/>
          </p:nvPr>
        </p:nvSpPr>
        <p:spPr/>
        <p:txBody>
          <a:bodyPr/>
          <a:lstStyle/>
          <a:p>
            <a:r>
              <a:rPr lang="en-US" sz="3000" dirty="0"/>
              <a:t>Why Measure Motivation?</a:t>
            </a:r>
          </a:p>
        </p:txBody>
      </p:sp>
      <p:sp>
        <p:nvSpPr>
          <p:cNvPr id="6" name="Text Placeholder 5">
            <a:extLst>
              <a:ext uri="{FF2B5EF4-FFF2-40B4-BE49-F238E27FC236}">
                <a16:creationId xmlns:a16="http://schemas.microsoft.com/office/drawing/2014/main" id="{8AEBF9B4-036F-284D-B997-D3F520A9FE91}"/>
              </a:ext>
            </a:extLst>
          </p:cNvPr>
          <p:cNvSpPr>
            <a:spLocks noGrp="1"/>
          </p:cNvSpPr>
          <p:nvPr>
            <p:ph type="body" sz="quarter" idx="17"/>
          </p:nvPr>
        </p:nvSpPr>
        <p:spPr/>
        <p:txBody>
          <a:bodyPr>
            <a:normAutofit/>
          </a:bodyPr>
          <a:lstStyle/>
          <a:p>
            <a:r>
              <a:rPr lang="en-US" dirty="0"/>
              <a:t>Performance</a:t>
            </a:r>
          </a:p>
        </p:txBody>
      </p:sp>
      <p:sp>
        <p:nvSpPr>
          <p:cNvPr id="7" name="Text Placeholder 6">
            <a:extLst>
              <a:ext uri="{FF2B5EF4-FFF2-40B4-BE49-F238E27FC236}">
                <a16:creationId xmlns:a16="http://schemas.microsoft.com/office/drawing/2014/main" id="{FD570FE4-FA87-0643-9107-61BF5CAE5EC3}"/>
              </a:ext>
            </a:extLst>
          </p:cNvPr>
          <p:cNvSpPr>
            <a:spLocks noGrp="1"/>
          </p:cNvSpPr>
          <p:nvPr>
            <p:ph type="body" sz="quarter" idx="18"/>
          </p:nvPr>
        </p:nvSpPr>
        <p:spPr/>
        <p:txBody>
          <a:bodyPr>
            <a:normAutofit fontScale="92500" lnSpcReduction="20000"/>
          </a:bodyPr>
          <a:lstStyle/>
          <a:p>
            <a:r>
              <a:rPr lang="en-US" dirty="0"/>
              <a:t>Discretionary Effort</a:t>
            </a:r>
          </a:p>
          <a:p>
            <a:endParaRPr lang="en-US" dirty="0"/>
          </a:p>
        </p:txBody>
      </p:sp>
      <p:sp>
        <p:nvSpPr>
          <p:cNvPr id="8" name="Text Placeholder 7">
            <a:extLst>
              <a:ext uri="{FF2B5EF4-FFF2-40B4-BE49-F238E27FC236}">
                <a16:creationId xmlns:a16="http://schemas.microsoft.com/office/drawing/2014/main" id="{7DE0B37D-27D3-9F49-8AC0-B86AE8BD78A8}"/>
              </a:ext>
            </a:extLst>
          </p:cNvPr>
          <p:cNvSpPr>
            <a:spLocks noGrp="1"/>
          </p:cNvSpPr>
          <p:nvPr>
            <p:ph type="body" sz="quarter" idx="19"/>
          </p:nvPr>
        </p:nvSpPr>
        <p:spPr/>
        <p:txBody>
          <a:bodyPr>
            <a:normAutofit fontScale="92500" lnSpcReduction="20000"/>
          </a:bodyPr>
          <a:lstStyle/>
          <a:p>
            <a:r>
              <a:rPr lang="en-US" dirty="0"/>
              <a:t>Job </a:t>
            </a:r>
            <a:br>
              <a:rPr lang="en-US" dirty="0"/>
            </a:br>
            <a:r>
              <a:rPr lang="en-US" dirty="0"/>
              <a:t>Satisfaction</a:t>
            </a:r>
          </a:p>
        </p:txBody>
      </p:sp>
      <p:sp>
        <p:nvSpPr>
          <p:cNvPr id="9" name="Text Placeholder 8">
            <a:extLst>
              <a:ext uri="{FF2B5EF4-FFF2-40B4-BE49-F238E27FC236}">
                <a16:creationId xmlns:a16="http://schemas.microsoft.com/office/drawing/2014/main" id="{6C17B6A1-0B6D-D742-BE5D-F59D80AF90EE}"/>
              </a:ext>
            </a:extLst>
          </p:cNvPr>
          <p:cNvSpPr>
            <a:spLocks noGrp="1"/>
          </p:cNvSpPr>
          <p:nvPr>
            <p:ph type="body" sz="quarter" idx="20"/>
          </p:nvPr>
        </p:nvSpPr>
        <p:spPr/>
        <p:txBody>
          <a:bodyPr>
            <a:normAutofit fontScale="92500" lnSpcReduction="20000"/>
          </a:bodyPr>
          <a:lstStyle/>
          <a:p>
            <a:r>
              <a:rPr lang="en-US" dirty="0"/>
              <a:t>Employee Engagement</a:t>
            </a:r>
          </a:p>
        </p:txBody>
      </p:sp>
      <p:sp>
        <p:nvSpPr>
          <p:cNvPr id="10" name="Text Placeholder 9">
            <a:extLst>
              <a:ext uri="{FF2B5EF4-FFF2-40B4-BE49-F238E27FC236}">
                <a16:creationId xmlns:a16="http://schemas.microsoft.com/office/drawing/2014/main" id="{F2789CEC-489A-F34E-8D4F-433ADCB4FDA5}"/>
              </a:ext>
            </a:extLst>
          </p:cNvPr>
          <p:cNvSpPr>
            <a:spLocks noGrp="1"/>
          </p:cNvSpPr>
          <p:nvPr>
            <p:ph type="body" sz="quarter" idx="21"/>
          </p:nvPr>
        </p:nvSpPr>
        <p:spPr/>
        <p:txBody>
          <a:bodyPr/>
          <a:lstStyle/>
          <a:p>
            <a:r>
              <a:rPr lang="en-US" dirty="0"/>
              <a:t>Retention</a:t>
            </a:r>
          </a:p>
          <a:p>
            <a:endParaRPr lang="en-US" dirty="0"/>
          </a:p>
        </p:txBody>
      </p:sp>
      <p:sp>
        <p:nvSpPr>
          <p:cNvPr id="5" name="TextBox 4">
            <a:extLst>
              <a:ext uri="{FF2B5EF4-FFF2-40B4-BE49-F238E27FC236}">
                <a16:creationId xmlns:a16="http://schemas.microsoft.com/office/drawing/2014/main" id="{2221388E-1850-4A65-BC3F-A99BC2575701}"/>
              </a:ext>
            </a:extLst>
          </p:cNvPr>
          <p:cNvSpPr txBox="1"/>
          <p:nvPr/>
        </p:nvSpPr>
        <p:spPr>
          <a:xfrm>
            <a:off x="5807968" y="1392941"/>
            <a:ext cx="4838964" cy="949171"/>
          </a:xfrm>
          <a:prstGeom prst="rect">
            <a:avLst/>
          </a:prstGeom>
          <a:noFill/>
        </p:spPr>
        <p:txBody>
          <a:bodyPr wrap="square" rtlCol="0">
            <a:spAutoFit/>
          </a:bodyPr>
          <a:lstStyle/>
          <a:p>
            <a:pPr>
              <a:lnSpc>
                <a:spcPct val="120000"/>
              </a:lnSpc>
              <a:spcAft>
                <a:spcPts val="1200"/>
              </a:spcAft>
            </a:pPr>
            <a:r>
              <a:rPr lang="en-GB" sz="2400" dirty="0">
                <a:solidFill>
                  <a:srgbClr val="0E107A"/>
                </a:solidFill>
                <a:effectLst/>
                <a:latin typeface="Mabry Pro" panose="020D0503040002040303"/>
                <a:ea typeface="Verdana" panose="020B0604030504040204" pitchFamily="34" charset="0"/>
                <a:cs typeface="Times New Roman" panose="02020603050405020304" pitchFamily="18" charset="0"/>
              </a:rPr>
              <a:t>Having </a:t>
            </a:r>
            <a:r>
              <a:rPr lang="en-GB" sz="2400" b="1" dirty="0">
                <a:solidFill>
                  <a:srgbClr val="0E107A"/>
                </a:solidFill>
                <a:effectLst/>
                <a:latin typeface="Mabry Pro" panose="020D0503040002040303"/>
                <a:ea typeface="Verdana" panose="020B0604030504040204" pitchFamily="34" charset="0"/>
                <a:cs typeface="Times New Roman" panose="02020603050405020304" pitchFamily="18" charset="0"/>
              </a:rPr>
              <a:t>meaningful </a:t>
            </a:r>
            <a:r>
              <a:rPr lang="en-GB" sz="2400" dirty="0">
                <a:solidFill>
                  <a:srgbClr val="0E107A"/>
                </a:solidFill>
                <a:effectLst/>
                <a:latin typeface="Mabry Pro" panose="020D0503040002040303"/>
                <a:ea typeface="Verdana" panose="020B0604030504040204" pitchFamily="34" charset="0"/>
                <a:cs typeface="Times New Roman" panose="02020603050405020304" pitchFamily="18" charset="0"/>
              </a:rPr>
              <a:t>work has been shown to play key role in …</a:t>
            </a:r>
            <a:endParaRPr lang="en-AU" sz="2400" dirty="0">
              <a:solidFill>
                <a:srgbClr val="545759"/>
              </a:solidFill>
              <a:effectLst/>
              <a:latin typeface="Mabry Pro" panose="020D0503040002040303"/>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5487286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E73D33-E169-F547-BBBC-C4539DB97911}"/>
              </a:ext>
            </a:extLst>
          </p:cNvPr>
          <p:cNvSpPr>
            <a:spLocks noGrp="1"/>
          </p:cNvSpPr>
          <p:nvPr>
            <p:ph type="body" sz="quarter" idx="12"/>
          </p:nvPr>
        </p:nvSpPr>
        <p:spPr>
          <a:xfrm>
            <a:off x="0" y="1147116"/>
            <a:ext cx="7392144" cy="4946179"/>
          </a:xfrm>
        </p:spPr>
        <p:txBody>
          <a:bodyPr>
            <a:normAutofit fontScale="92500" lnSpcReduction="10000"/>
          </a:bodyPr>
          <a:lstStyle/>
          <a:p>
            <a:pPr marL="285750" indent="-285750">
              <a:buFont typeface="Arial" panose="020B0604020202020204" pitchFamily="34" charset="0"/>
              <a:buChar char="•"/>
            </a:pPr>
            <a:r>
              <a:rPr lang="en-GB" dirty="0"/>
              <a:t>Measures the key factors that stimulate and energise people in the workplace. </a:t>
            </a:r>
          </a:p>
          <a:p>
            <a:pPr marL="285750" indent="-285750">
              <a:buFont typeface="Arial" panose="020B0604020202020204" pitchFamily="34" charset="0"/>
              <a:buChar char="•"/>
            </a:pPr>
            <a:r>
              <a:rPr lang="en-GB" dirty="0"/>
              <a:t>Four reports are available: </a:t>
            </a:r>
          </a:p>
          <a:p>
            <a:pPr marL="1085850" lvl="1" indent="-285750">
              <a:buFont typeface="Arial" panose="020B0604020202020204" pitchFamily="34" charset="0"/>
              <a:buChar char="•"/>
            </a:pPr>
            <a:r>
              <a:rPr lang="en-GB" b="1" dirty="0"/>
              <a:t>Practitioner Report </a:t>
            </a:r>
            <a:r>
              <a:rPr lang="en-GB" dirty="0"/>
              <a:t>– profile chart of scores on all 20 scales, general overview of their scores, implication of the key motivators and their ideal/least ideal work environment.</a:t>
            </a:r>
          </a:p>
          <a:p>
            <a:pPr marL="1085850" lvl="1" indent="-285750">
              <a:buFont typeface="Arial" panose="020B0604020202020204" pitchFamily="34" charset="0"/>
              <a:buChar char="•"/>
            </a:pPr>
            <a:r>
              <a:rPr lang="en-GB" b="1" dirty="0"/>
              <a:t>Manager Report </a:t>
            </a:r>
            <a:r>
              <a:rPr lang="en-GB" dirty="0"/>
              <a:t>– How to work with and manage this individual and how their motivators affect their relationships at work.</a:t>
            </a:r>
          </a:p>
          <a:p>
            <a:pPr marL="1085850" lvl="1" indent="-285750">
              <a:buFont typeface="Arial" panose="020B0604020202020204" pitchFamily="34" charset="0"/>
              <a:buChar char="•"/>
            </a:pPr>
            <a:r>
              <a:rPr lang="en-GB" b="1" dirty="0"/>
              <a:t>Coaching Report </a:t>
            </a:r>
            <a:r>
              <a:rPr lang="en-GB" dirty="0"/>
              <a:t>– profile chart of scores on all 20 scales, upsides and downsides of key motivators and suitable coaching questions. </a:t>
            </a:r>
          </a:p>
          <a:p>
            <a:pPr marL="1085850" lvl="1" indent="-285750">
              <a:buFont typeface="Arial" panose="020B0604020202020204" pitchFamily="34" charset="0"/>
              <a:buChar char="•"/>
            </a:pPr>
            <a:r>
              <a:rPr lang="en-GB" b="1" dirty="0"/>
              <a:t>Candidate Report </a:t>
            </a:r>
            <a:r>
              <a:rPr lang="en-GB" dirty="0"/>
              <a:t>– ‘your top 3 motivators’ and overview of the scores on all 20 scales.</a:t>
            </a:r>
          </a:p>
          <a:p>
            <a:pPr marL="285750" indent="-285750">
              <a:buFont typeface="Arial" panose="020B0604020202020204" pitchFamily="34" charset="0"/>
              <a:buChar char="•"/>
            </a:pPr>
            <a:endParaRPr lang="en-GB" dirty="0"/>
          </a:p>
        </p:txBody>
      </p:sp>
      <p:sp>
        <p:nvSpPr>
          <p:cNvPr id="3" name="Title 2">
            <a:extLst>
              <a:ext uri="{FF2B5EF4-FFF2-40B4-BE49-F238E27FC236}">
                <a16:creationId xmlns:a16="http://schemas.microsoft.com/office/drawing/2014/main" id="{8E58EB0D-DCA5-B244-9C1A-F9D21CA3F4D3}"/>
              </a:ext>
            </a:extLst>
          </p:cNvPr>
          <p:cNvSpPr>
            <a:spLocks noGrp="1"/>
          </p:cNvSpPr>
          <p:nvPr>
            <p:ph type="title"/>
          </p:nvPr>
        </p:nvSpPr>
        <p:spPr/>
        <p:txBody>
          <a:bodyPr/>
          <a:lstStyle/>
          <a:p>
            <a:r>
              <a:rPr lang="en-US" sz="3000" dirty="0"/>
              <a:t>Sova’s Motivation Questionnaire</a:t>
            </a:r>
          </a:p>
        </p:txBody>
      </p:sp>
      <p:pic>
        <p:nvPicPr>
          <p:cNvPr id="4" name="Picture 3">
            <a:extLst>
              <a:ext uri="{FF2B5EF4-FFF2-40B4-BE49-F238E27FC236}">
                <a16:creationId xmlns:a16="http://schemas.microsoft.com/office/drawing/2014/main" id="{299A08CA-DEB3-5D4B-A927-DA955FA00A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32104" y="1440000"/>
            <a:ext cx="4320480" cy="4270883"/>
          </a:xfrm>
          <a:prstGeom prst="rect">
            <a:avLst/>
          </a:prstGeom>
        </p:spPr>
      </p:pic>
      <p:sp>
        <p:nvSpPr>
          <p:cNvPr id="5" name="Footer Placeholder 1">
            <a:extLst>
              <a:ext uri="{FF2B5EF4-FFF2-40B4-BE49-F238E27FC236}">
                <a16:creationId xmlns:a16="http://schemas.microsoft.com/office/drawing/2014/main" id="{4F35CE1A-720B-69EE-1D4A-303FF546875F}"/>
              </a:ext>
            </a:extLst>
          </p:cNvPr>
          <p:cNvSpPr>
            <a:spLocks noGrp="1"/>
          </p:cNvSpPr>
          <p:nvPr>
            <p:ph type="ftr" sz="quarter" idx="10"/>
          </p:nvPr>
        </p:nvSpPr>
        <p:spPr>
          <a:xfrm>
            <a:off x="911424" y="6318000"/>
            <a:ext cx="1800200" cy="540000"/>
          </a:xfrm>
        </p:spPr>
        <p:txBody>
          <a:bodyPr/>
          <a:lstStyle/>
          <a:p>
            <a:r>
              <a:rPr lang="en-GB" dirty="0"/>
              <a:t>© 2023 Sova Assessment</a:t>
            </a:r>
            <a:endParaRPr lang="en-US" dirty="0"/>
          </a:p>
        </p:txBody>
      </p:sp>
    </p:spTree>
    <p:extLst>
      <p:ext uri="{BB962C8B-B14F-4D97-AF65-F5344CB8AC3E}">
        <p14:creationId xmlns:p14="http://schemas.microsoft.com/office/powerpoint/2010/main" val="3008866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 Placeholder 3">
            <a:extLst>
              <a:ext uri="{FF2B5EF4-FFF2-40B4-BE49-F238E27FC236}">
                <a16:creationId xmlns:a16="http://schemas.microsoft.com/office/drawing/2014/main" id="{20079663-D597-98E6-D6C9-F6F4952ED3F3}"/>
              </a:ext>
            </a:extLst>
          </p:cNvPr>
          <p:cNvSpPr txBox="1">
            <a:spLocks/>
          </p:cNvSpPr>
          <p:nvPr/>
        </p:nvSpPr>
        <p:spPr bwMode="auto">
          <a:xfrm>
            <a:off x="-2451" y="5733257"/>
            <a:ext cx="5652704" cy="334848"/>
          </a:xfrm>
          <a:prstGeom prst="rect">
            <a:avLst/>
          </a:prstGeom>
          <a:noFill/>
          <a:ln w="9525">
            <a:noFill/>
            <a:miter lim="800000"/>
            <a:headEnd/>
            <a:tailEnd/>
          </a:ln>
        </p:spPr>
        <p:txBody>
          <a:bodyPr vert="horz" wrap="square" lIns="540000" tIns="0" rIns="1440000" bIns="0" numCol="1" anchor="t" anchorCtr="0" compatLnSpc="1">
            <a:prstTxWarp prst="textNoShape">
              <a:avLst/>
            </a:prstTxWarp>
            <a:norm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500" kern="0" err="1">
                <a:solidFill>
                  <a:srgbClr val="447FFB"/>
                </a:solidFill>
              </a:rPr>
              <a:t>Asprin</a:t>
            </a:r>
            <a:r>
              <a:rPr lang="en-US" sz="1500" kern="0">
                <a:solidFill>
                  <a:srgbClr val="447FFB"/>
                </a:solidFill>
              </a:rPr>
              <a:t> &amp; reduced risk of heart attack</a:t>
            </a:r>
          </a:p>
        </p:txBody>
      </p:sp>
      <p:sp>
        <p:nvSpPr>
          <p:cNvPr id="65" name="Text Placeholder 3">
            <a:extLst>
              <a:ext uri="{FF2B5EF4-FFF2-40B4-BE49-F238E27FC236}">
                <a16:creationId xmlns:a16="http://schemas.microsoft.com/office/drawing/2014/main" id="{9A6C5206-5902-C5AA-C437-686AF092F222}"/>
              </a:ext>
            </a:extLst>
          </p:cNvPr>
          <p:cNvSpPr txBox="1">
            <a:spLocks/>
          </p:cNvSpPr>
          <p:nvPr/>
        </p:nvSpPr>
        <p:spPr bwMode="auto">
          <a:xfrm>
            <a:off x="3315866" y="5733256"/>
            <a:ext cx="2853588" cy="390672"/>
          </a:xfrm>
          <a:prstGeom prst="rect">
            <a:avLst/>
          </a:prstGeom>
          <a:noFill/>
          <a:ln w="9525">
            <a:noFill/>
            <a:miter lim="800000"/>
            <a:headEnd/>
            <a:tailEnd/>
          </a:ln>
        </p:spPr>
        <p:txBody>
          <a:bodyPr vert="horz" wrap="square" lIns="540000" tIns="0" rIns="1440000" bIns="0" numCol="1" anchor="t" anchorCtr="0" compatLnSpc="1">
            <a:prstTxWarp prst="textNoShape">
              <a:avLst/>
            </a:prstTxWarp>
            <a:norm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r"/>
            <a:r>
              <a:rPr lang="en-US" sz="1500" b="1" kern="0">
                <a:solidFill>
                  <a:srgbClr val="447FFB"/>
                </a:solidFill>
              </a:rPr>
              <a:t>0.02</a:t>
            </a:r>
          </a:p>
        </p:txBody>
      </p:sp>
      <p:sp>
        <p:nvSpPr>
          <p:cNvPr id="2" name="Footer Placeholder 1">
            <a:extLst>
              <a:ext uri="{FF2B5EF4-FFF2-40B4-BE49-F238E27FC236}">
                <a16:creationId xmlns:a16="http://schemas.microsoft.com/office/drawing/2014/main" id="{375CCD0C-F61A-844D-9EAA-595387F92DC7}"/>
              </a:ext>
            </a:extLst>
          </p:cNvPr>
          <p:cNvSpPr>
            <a:spLocks noGrp="1"/>
          </p:cNvSpPr>
          <p:nvPr>
            <p:ph type="ftr" sz="quarter" idx="10"/>
          </p:nvPr>
        </p:nvSpPr>
        <p:spPr/>
        <p:txBody>
          <a:bodyPr/>
          <a:lstStyle/>
          <a:p>
            <a:r>
              <a:rPr lang="en-GB" dirty="0"/>
              <a:t>© 2023 Sova Assessment</a:t>
            </a:r>
            <a:endParaRPr lang="en-US" dirty="0"/>
          </a:p>
        </p:txBody>
      </p:sp>
      <p:sp>
        <p:nvSpPr>
          <p:cNvPr id="3" name="Slide Number Placeholder 2">
            <a:extLst>
              <a:ext uri="{FF2B5EF4-FFF2-40B4-BE49-F238E27FC236}">
                <a16:creationId xmlns:a16="http://schemas.microsoft.com/office/drawing/2014/main" id="{B5059EAA-037F-DD49-A7D6-1A1E27D02B44}"/>
              </a:ext>
            </a:extLst>
          </p:cNvPr>
          <p:cNvSpPr>
            <a:spLocks noGrp="1"/>
          </p:cNvSpPr>
          <p:nvPr>
            <p:ph type="sldNum" sz="quarter" idx="11"/>
          </p:nvPr>
        </p:nvSpPr>
        <p:spPr/>
        <p:txBody>
          <a:bodyPr/>
          <a:lstStyle/>
          <a:p>
            <a:fld id="{7E9CF92B-D8DD-4F4E-A7C7-5BAC28CB6413}" type="slidenum">
              <a:rPr lang="en-US" smtClean="0"/>
              <a:pPr/>
              <a:t>2</a:t>
            </a:fld>
            <a:endParaRPr lang="en-US">
              <a:latin typeface="Mabry Pro" panose="020D0503040002040303" pitchFamily="34" charset="0"/>
            </a:endParaRPr>
          </a:p>
        </p:txBody>
      </p:sp>
      <p:sp>
        <p:nvSpPr>
          <p:cNvPr id="4" name="Text Placeholder 3">
            <a:extLst>
              <a:ext uri="{FF2B5EF4-FFF2-40B4-BE49-F238E27FC236}">
                <a16:creationId xmlns:a16="http://schemas.microsoft.com/office/drawing/2014/main" id="{24AB13BC-CE05-E647-87EB-DEEFAFE1E829}"/>
              </a:ext>
            </a:extLst>
          </p:cNvPr>
          <p:cNvSpPr>
            <a:spLocks noGrp="1"/>
          </p:cNvSpPr>
          <p:nvPr>
            <p:ph type="body" sz="quarter" idx="12"/>
          </p:nvPr>
        </p:nvSpPr>
        <p:spPr>
          <a:xfrm>
            <a:off x="7816619" y="5955195"/>
            <a:ext cx="3456384" cy="417040"/>
          </a:xfrm>
        </p:spPr>
        <p:txBody>
          <a:bodyPr>
            <a:normAutofit/>
          </a:bodyPr>
          <a:lstStyle/>
          <a:p>
            <a:r>
              <a:rPr lang="en-US" sz="1500" b="1">
                <a:solidFill>
                  <a:srgbClr val="447FFB"/>
                </a:solidFill>
              </a:rPr>
              <a:t>-0.01</a:t>
            </a:r>
          </a:p>
        </p:txBody>
      </p:sp>
      <p:sp>
        <p:nvSpPr>
          <p:cNvPr id="9" name="TextBox 8">
            <a:extLst>
              <a:ext uri="{FF2B5EF4-FFF2-40B4-BE49-F238E27FC236}">
                <a16:creationId xmlns:a16="http://schemas.microsoft.com/office/drawing/2014/main" id="{01EE4FEC-4E5B-9326-02EE-7D3F915A6DDB}"/>
              </a:ext>
            </a:extLst>
          </p:cNvPr>
          <p:cNvSpPr txBox="1"/>
          <p:nvPr/>
        </p:nvSpPr>
        <p:spPr>
          <a:xfrm>
            <a:off x="7953892" y="6586252"/>
            <a:ext cx="5749216" cy="261610"/>
          </a:xfrm>
          <a:prstGeom prst="rect">
            <a:avLst/>
          </a:prstGeom>
          <a:noFill/>
        </p:spPr>
        <p:txBody>
          <a:bodyPr wrap="square" rtlCol="0">
            <a:spAutoFit/>
          </a:bodyPr>
          <a:lstStyle/>
          <a:p>
            <a:r>
              <a:rPr lang="en-US" sz="1100">
                <a:latin typeface="Mabry Pro" panose="020D0503040002040303"/>
              </a:rPr>
              <a:t>Schmidt &amp; Hunter (1998), Meyer et al. (2001)</a:t>
            </a:r>
            <a:endParaRPr lang="en-GB" sz="1100">
              <a:latin typeface="Mabry Pro" panose="020D0503040002040303"/>
            </a:endParaRPr>
          </a:p>
        </p:txBody>
      </p:sp>
      <p:sp>
        <p:nvSpPr>
          <p:cNvPr id="10" name="Title 2">
            <a:extLst>
              <a:ext uri="{FF2B5EF4-FFF2-40B4-BE49-F238E27FC236}">
                <a16:creationId xmlns:a16="http://schemas.microsoft.com/office/drawing/2014/main" id="{F3922048-68D9-835E-7DFC-F5A6E71A027C}"/>
              </a:ext>
            </a:extLst>
          </p:cNvPr>
          <p:cNvSpPr txBox="1">
            <a:spLocks/>
          </p:cNvSpPr>
          <p:nvPr/>
        </p:nvSpPr>
        <p:spPr>
          <a:xfrm>
            <a:off x="0" y="326992"/>
            <a:ext cx="11616952" cy="947549"/>
          </a:xfrm>
          <a:prstGeom prst="rect">
            <a:avLst/>
          </a:prstGeom>
        </p:spPr>
        <p:txBody>
          <a:bodyPr vert="horz" lIns="540000" tIns="0" rIns="1440000" bIns="0" rtlCol="0" anchor="t" anchorCtr="0">
            <a:noAutofit/>
          </a:bodyPr>
          <a:lstStyle>
            <a:lvl1pPr eaLnBrk="1" hangingPunct="1">
              <a:defRPr sz="4800" b="0" i="0" spc="70" baseline="0">
                <a:solidFill>
                  <a:srgbClr val="0E107A"/>
                </a:solidFill>
                <a:latin typeface="Burgess" panose="02000503080000020003" pitchFamily="2" charset="77"/>
                <a:ea typeface="+mj-ea"/>
                <a:cs typeface="Verdana"/>
              </a:defRPr>
            </a:lvl1pPr>
          </a:lstStyle>
          <a:p>
            <a:r>
              <a:rPr lang="en-US" sz="3000" b="1" kern="0">
                <a:latin typeface="Mabry Pro" panose="020D0503040002040303" pitchFamily="34" charset="0"/>
              </a:rPr>
              <a:t>Workplace Psychological Test validity </a:t>
            </a:r>
            <a:br>
              <a:rPr lang="en-US" sz="3000" b="1" kern="0">
                <a:latin typeface="Mabry Pro" panose="020D0503040002040303" pitchFamily="34" charset="0"/>
              </a:rPr>
            </a:br>
            <a:r>
              <a:rPr lang="en-US" sz="3000" b="1" kern="0">
                <a:latin typeface="Mabry Pro" panose="020D0503040002040303" pitchFamily="34" charset="0"/>
              </a:rPr>
              <a:t>is comparable to Medical Test validity</a:t>
            </a:r>
          </a:p>
        </p:txBody>
      </p:sp>
      <p:pic>
        <p:nvPicPr>
          <p:cNvPr id="11" name="Picture 10">
            <a:extLst>
              <a:ext uri="{FF2B5EF4-FFF2-40B4-BE49-F238E27FC236}">
                <a16:creationId xmlns:a16="http://schemas.microsoft.com/office/drawing/2014/main" id="{3E1D3D8C-A8B0-AD72-520A-526FCF18F133}"/>
              </a:ext>
            </a:extLst>
          </p:cNvPr>
          <p:cNvPicPr>
            <a:picLocks noChangeAspect="1"/>
          </p:cNvPicPr>
          <p:nvPr/>
        </p:nvPicPr>
        <p:blipFill>
          <a:blip r:embed="rId3"/>
          <a:stretch>
            <a:fillRect/>
          </a:stretch>
        </p:blipFill>
        <p:spPr>
          <a:xfrm>
            <a:off x="5888729" y="1562836"/>
            <a:ext cx="1251002" cy="5004009"/>
          </a:xfrm>
          <a:prstGeom prst="rect">
            <a:avLst/>
          </a:prstGeom>
        </p:spPr>
      </p:pic>
      <p:sp>
        <p:nvSpPr>
          <p:cNvPr id="5" name="Text Placeholder 3">
            <a:extLst>
              <a:ext uri="{FF2B5EF4-FFF2-40B4-BE49-F238E27FC236}">
                <a16:creationId xmlns:a16="http://schemas.microsoft.com/office/drawing/2014/main" id="{C31B5889-D45B-F4B5-8B08-286BD2E44F61}"/>
              </a:ext>
            </a:extLst>
          </p:cNvPr>
          <p:cNvSpPr txBox="1">
            <a:spLocks/>
          </p:cNvSpPr>
          <p:nvPr/>
        </p:nvSpPr>
        <p:spPr bwMode="auto">
          <a:xfrm>
            <a:off x="8618077" y="5955195"/>
            <a:ext cx="3456384" cy="417040"/>
          </a:xfrm>
          <a:prstGeom prst="rect">
            <a:avLst/>
          </a:prstGeom>
          <a:noFill/>
          <a:ln w="9525">
            <a:noFill/>
            <a:miter lim="800000"/>
            <a:headEnd/>
            <a:tailEnd/>
          </a:ln>
        </p:spPr>
        <p:txBody>
          <a:bodyPr vert="horz" wrap="square" lIns="540000" tIns="0" rIns="1440000" bIns="0" numCol="1" anchor="t" anchorCtr="0" compatLnSpc="1">
            <a:prstTxWarp prst="textNoShape">
              <a:avLst/>
            </a:prstTxWarp>
            <a:norm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500" kern="0">
                <a:solidFill>
                  <a:srgbClr val="447FFB"/>
                </a:solidFill>
              </a:rPr>
              <a:t>Age</a:t>
            </a:r>
          </a:p>
        </p:txBody>
      </p:sp>
      <p:sp>
        <p:nvSpPr>
          <p:cNvPr id="7" name="Text Placeholder 3">
            <a:extLst>
              <a:ext uri="{FF2B5EF4-FFF2-40B4-BE49-F238E27FC236}">
                <a16:creationId xmlns:a16="http://schemas.microsoft.com/office/drawing/2014/main" id="{8CB175F2-24F4-EDDE-F339-67CB34C949CF}"/>
              </a:ext>
            </a:extLst>
          </p:cNvPr>
          <p:cNvSpPr txBox="1">
            <a:spLocks/>
          </p:cNvSpPr>
          <p:nvPr/>
        </p:nvSpPr>
        <p:spPr bwMode="auto">
          <a:xfrm>
            <a:off x="7816619" y="5420939"/>
            <a:ext cx="3456384" cy="417040"/>
          </a:xfrm>
          <a:prstGeom prst="rect">
            <a:avLst/>
          </a:prstGeom>
          <a:noFill/>
          <a:ln w="9525">
            <a:noFill/>
            <a:miter lim="800000"/>
            <a:headEnd/>
            <a:tailEnd/>
          </a:ln>
        </p:spPr>
        <p:txBody>
          <a:bodyPr vert="horz" wrap="square" lIns="540000" tIns="0" rIns="1440000" bIns="0" numCol="1" anchor="t" anchorCtr="0" compatLnSpc="1">
            <a:prstTxWarp prst="textNoShape">
              <a:avLst/>
            </a:prstTxWarp>
            <a:norm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500" b="1" kern="0">
                <a:solidFill>
                  <a:srgbClr val="447FFB"/>
                </a:solidFill>
              </a:rPr>
              <a:t>0.10</a:t>
            </a:r>
          </a:p>
        </p:txBody>
      </p:sp>
      <p:sp>
        <p:nvSpPr>
          <p:cNvPr id="23" name="Text Placeholder 3">
            <a:extLst>
              <a:ext uri="{FF2B5EF4-FFF2-40B4-BE49-F238E27FC236}">
                <a16:creationId xmlns:a16="http://schemas.microsoft.com/office/drawing/2014/main" id="{6E9F1D6F-DE5C-FCA7-3DA4-6BF6CB95F19F}"/>
              </a:ext>
            </a:extLst>
          </p:cNvPr>
          <p:cNvSpPr txBox="1">
            <a:spLocks/>
          </p:cNvSpPr>
          <p:nvPr/>
        </p:nvSpPr>
        <p:spPr bwMode="auto">
          <a:xfrm>
            <a:off x="8618076" y="5420938"/>
            <a:ext cx="4822739" cy="524249"/>
          </a:xfrm>
          <a:prstGeom prst="rect">
            <a:avLst/>
          </a:prstGeom>
          <a:noFill/>
          <a:ln w="9525">
            <a:noFill/>
            <a:miter lim="800000"/>
            <a:headEnd/>
            <a:tailEnd/>
          </a:ln>
        </p:spPr>
        <p:txBody>
          <a:bodyPr vert="horz" wrap="square" lIns="540000" tIns="0" rIns="1440000" bIns="0" numCol="1" anchor="t" anchorCtr="0" compatLnSpc="1">
            <a:prstTxWarp prst="textNoShape">
              <a:avLst/>
            </a:prstTxWarp>
            <a:norm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500" kern="0">
                <a:solidFill>
                  <a:srgbClr val="447FFB"/>
                </a:solidFill>
              </a:rPr>
              <a:t>Years of Education</a:t>
            </a:r>
          </a:p>
        </p:txBody>
      </p:sp>
      <p:sp>
        <p:nvSpPr>
          <p:cNvPr id="38" name="Text Placeholder 3">
            <a:extLst>
              <a:ext uri="{FF2B5EF4-FFF2-40B4-BE49-F238E27FC236}">
                <a16:creationId xmlns:a16="http://schemas.microsoft.com/office/drawing/2014/main" id="{60C53C86-9F70-D7F8-0907-7E57192FB674}"/>
              </a:ext>
            </a:extLst>
          </p:cNvPr>
          <p:cNvSpPr txBox="1">
            <a:spLocks/>
          </p:cNvSpPr>
          <p:nvPr/>
        </p:nvSpPr>
        <p:spPr bwMode="auto">
          <a:xfrm>
            <a:off x="7816619" y="4948327"/>
            <a:ext cx="3456384" cy="417040"/>
          </a:xfrm>
          <a:prstGeom prst="rect">
            <a:avLst/>
          </a:prstGeom>
          <a:noFill/>
          <a:ln w="9525">
            <a:noFill/>
            <a:miter lim="800000"/>
            <a:headEnd/>
            <a:tailEnd/>
          </a:ln>
        </p:spPr>
        <p:txBody>
          <a:bodyPr vert="horz" wrap="square" lIns="540000" tIns="0" rIns="1440000" bIns="0" numCol="1" anchor="t" anchorCtr="0" compatLnSpc="1">
            <a:prstTxWarp prst="textNoShape">
              <a:avLst/>
            </a:prstTxWarp>
            <a:norm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500" b="1" kern="0">
                <a:solidFill>
                  <a:srgbClr val="447FFB"/>
                </a:solidFill>
              </a:rPr>
              <a:t>0.18</a:t>
            </a:r>
          </a:p>
        </p:txBody>
      </p:sp>
      <p:sp>
        <p:nvSpPr>
          <p:cNvPr id="40" name="Text Placeholder 3">
            <a:extLst>
              <a:ext uri="{FF2B5EF4-FFF2-40B4-BE49-F238E27FC236}">
                <a16:creationId xmlns:a16="http://schemas.microsoft.com/office/drawing/2014/main" id="{5358D075-6250-CE5F-1B7D-8D5FE9924EC0}"/>
              </a:ext>
            </a:extLst>
          </p:cNvPr>
          <p:cNvSpPr txBox="1">
            <a:spLocks/>
          </p:cNvSpPr>
          <p:nvPr/>
        </p:nvSpPr>
        <p:spPr bwMode="auto">
          <a:xfrm>
            <a:off x="8618076" y="4948326"/>
            <a:ext cx="4822739" cy="524249"/>
          </a:xfrm>
          <a:prstGeom prst="rect">
            <a:avLst/>
          </a:prstGeom>
          <a:noFill/>
          <a:ln w="9525">
            <a:noFill/>
            <a:miter lim="800000"/>
            <a:headEnd/>
            <a:tailEnd/>
          </a:ln>
        </p:spPr>
        <p:txBody>
          <a:bodyPr vert="horz" wrap="square" lIns="540000" tIns="0" rIns="1440000" bIns="0" numCol="1" anchor="t" anchorCtr="0" compatLnSpc="1">
            <a:prstTxWarp prst="textNoShape">
              <a:avLst/>
            </a:prstTxWarp>
            <a:norm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500" kern="0">
                <a:solidFill>
                  <a:srgbClr val="447FFB"/>
                </a:solidFill>
              </a:rPr>
              <a:t>Job Experience</a:t>
            </a:r>
          </a:p>
        </p:txBody>
      </p:sp>
      <p:sp>
        <p:nvSpPr>
          <p:cNvPr id="41" name="Text Placeholder 3">
            <a:extLst>
              <a:ext uri="{FF2B5EF4-FFF2-40B4-BE49-F238E27FC236}">
                <a16:creationId xmlns:a16="http://schemas.microsoft.com/office/drawing/2014/main" id="{F2594D3B-C61D-1239-28E5-6FC7A323AE63}"/>
              </a:ext>
            </a:extLst>
          </p:cNvPr>
          <p:cNvSpPr txBox="1">
            <a:spLocks/>
          </p:cNvSpPr>
          <p:nvPr/>
        </p:nvSpPr>
        <p:spPr bwMode="auto">
          <a:xfrm>
            <a:off x="7816619" y="4393936"/>
            <a:ext cx="3456384" cy="417040"/>
          </a:xfrm>
          <a:prstGeom prst="rect">
            <a:avLst/>
          </a:prstGeom>
          <a:noFill/>
          <a:ln w="9525">
            <a:noFill/>
            <a:miter lim="800000"/>
            <a:headEnd/>
            <a:tailEnd/>
          </a:ln>
        </p:spPr>
        <p:txBody>
          <a:bodyPr vert="horz" wrap="square" lIns="540000" tIns="0" rIns="1440000" bIns="0" numCol="1" anchor="t" anchorCtr="0" compatLnSpc="1">
            <a:prstTxWarp prst="textNoShape">
              <a:avLst/>
            </a:prstTxWarp>
            <a:norm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500" b="1" kern="0">
                <a:solidFill>
                  <a:srgbClr val="AA60FF"/>
                </a:solidFill>
              </a:rPr>
              <a:t>0.26</a:t>
            </a:r>
          </a:p>
        </p:txBody>
      </p:sp>
      <p:sp>
        <p:nvSpPr>
          <p:cNvPr id="43" name="Text Placeholder 3">
            <a:extLst>
              <a:ext uri="{FF2B5EF4-FFF2-40B4-BE49-F238E27FC236}">
                <a16:creationId xmlns:a16="http://schemas.microsoft.com/office/drawing/2014/main" id="{49918999-F438-1E4C-2F95-2535D01B2080}"/>
              </a:ext>
            </a:extLst>
          </p:cNvPr>
          <p:cNvSpPr txBox="1">
            <a:spLocks/>
          </p:cNvSpPr>
          <p:nvPr/>
        </p:nvSpPr>
        <p:spPr bwMode="auto">
          <a:xfrm>
            <a:off x="8618076" y="4393935"/>
            <a:ext cx="4822739" cy="524249"/>
          </a:xfrm>
          <a:prstGeom prst="rect">
            <a:avLst/>
          </a:prstGeom>
          <a:noFill/>
          <a:ln w="9525">
            <a:noFill/>
            <a:miter lim="800000"/>
            <a:headEnd/>
            <a:tailEnd/>
          </a:ln>
        </p:spPr>
        <p:txBody>
          <a:bodyPr vert="horz" wrap="square" lIns="540000" tIns="0" rIns="1440000" bIns="0" numCol="1" anchor="t" anchorCtr="0" compatLnSpc="1">
            <a:prstTxWarp prst="textNoShape">
              <a:avLst/>
            </a:prstTxWarp>
            <a:norm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500" kern="0">
                <a:solidFill>
                  <a:srgbClr val="AA60FF"/>
                </a:solidFill>
              </a:rPr>
              <a:t>Reference Checks</a:t>
            </a:r>
          </a:p>
        </p:txBody>
      </p:sp>
      <p:sp>
        <p:nvSpPr>
          <p:cNvPr id="44" name="Text Placeholder 3">
            <a:extLst>
              <a:ext uri="{FF2B5EF4-FFF2-40B4-BE49-F238E27FC236}">
                <a16:creationId xmlns:a16="http://schemas.microsoft.com/office/drawing/2014/main" id="{BCCF3175-172A-AAF4-172B-4B5A8283D93A}"/>
              </a:ext>
            </a:extLst>
          </p:cNvPr>
          <p:cNvSpPr txBox="1">
            <a:spLocks/>
          </p:cNvSpPr>
          <p:nvPr/>
        </p:nvSpPr>
        <p:spPr bwMode="auto">
          <a:xfrm>
            <a:off x="7816619" y="3724671"/>
            <a:ext cx="3456384" cy="417040"/>
          </a:xfrm>
          <a:prstGeom prst="rect">
            <a:avLst/>
          </a:prstGeom>
          <a:noFill/>
          <a:ln w="9525">
            <a:noFill/>
            <a:miter lim="800000"/>
            <a:headEnd/>
            <a:tailEnd/>
          </a:ln>
        </p:spPr>
        <p:txBody>
          <a:bodyPr vert="horz" wrap="square" lIns="540000" tIns="0" rIns="1440000" bIns="0" numCol="1" anchor="t" anchorCtr="0" compatLnSpc="1">
            <a:prstTxWarp prst="textNoShape">
              <a:avLst/>
            </a:prstTxWarp>
            <a:norm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500" b="1" kern="0">
                <a:solidFill>
                  <a:srgbClr val="AA60FF"/>
                </a:solidFill>
              </a:rPr>
              <a:t>0.37</a:t>
            </a:r>
          </a:p>
        </p:txBody>
      </p:sp>
      <p:sp>
        <p:nvSpPr>
          <p:cNvPr id="46" name="Text Placeholder 3">
            <a:extLst>
              <a:ext uri="{FF2B5EF4-FFF2-40B4-BE49-F238E27FC236}">
                <a16:creationId xmlns:a16="http://schemas.microsoft.com/office/drawing/2014/main" id="{52C407D1-A331-EBAD-53B0-2459E9FFD95B}"/>
              </a:ext>
            </a:extLst>
          </p:cNvPr>
          <p:cNvSpPr txBox="1">
            <a:spLocks/>
          </p:cNvSpPr>
          <p:nvPr/>
        </p:nvSpPr>
        <p:spPr bwMode="auto">
          <a:xfrm>
            <a:off x="8618076" y="3724670"/>
            <a:ext cx="4822739" cy="524249"/>
          </a:xfrm>
          <a:prstGeom prst="rect">
            <a:avLst/>
          </a:prstGeom>
          <a:noFill/>
          <a:ln w="9525">
            <a:noFill/>
            <a:miter lim="800000"/>
            <a:headEnd/>
            <a:tailEnd/>
          </a:ln>
        </p:spPr>
        <p:txBody>
          <a:bodyPr vert="horz" wrap="square" lIns="540000" tIns="0" rIns="1440000" bIns="0" numCol="1" anchor="t" anchorCtr="0" compatLnSpc="1">
            <a:prstTxWarp prst="textNoShape">
              <a:avLst/>
            </a:prstTxWarp>
            <a:norm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500" kern="0">
                <a:solidFill>
                  <a:srgbClr val="AA60FF"/>
                </a:solidFill>
              </a:rPr>
              <a:t>Assessment </a:t>
            </a:r>
            <a:r>
              <a:rPr lang="en-US" sz="1500" kern="0" err="1">
                <a:solidFill>
                  <a:srgbClr val="AA60FF"/>
                </a:solidFill>
              </a:rPr>
              <a:t>Centres</a:t>
            </a:r>
            <a:endParaRPr lang="en-US" sz="1500" kern="0">
              <a:solidFill>
                <a:srgbClr val="AA60FF"/>
              </a:solidFill>
            </a:endParaRPr>
          </a:p>
        </p:txBody>
      </p:sp>
      <p:sp>
        <p:nvSpPr>
          <p:cNvPr id="47" name="Text Placeholder 3">
            <a:extLst>
              <a:ext uri="{FF2B5EF4-FFF2-40B4-BE49-F238E27FC236}">
                <a16:creationId xmlns:a16="http://schemas.microsoft.com/office/drawing/2014/main" id="{ED6936D4-CB81-AA8D-8BC6-833D08D6ACA2}"/>
              </a:ext>
            </a:extLst>
          </p:cNvPr>
          <p:cNvSpPr txBox="1">
            <a:spLocks/>
          </p:cNvSpPr>
          <p:nvPr/>
        </p:nvSpPr>
        <p:spPr bwMode="auto">
          <a:xfrm>
            <a:off x="7816619" y="3458557"/>
            <a:ext cx="3456384" cy="417040"/>
          </a:xfrm>
          <a:prstGeom prst="rect">
            <a:avLst/>
          </a:prstGeom>
          <a:noFill/>
          <a:ln w="9525">
            <a:noFill/>
            <a:miter lim="800000"/>
            <a:headEnd/>
            <a:tailEnd/>
          </a:ln>
        </p:spPr>
        <p:txBody>
          <a:bodyPr vert="horz" wrap="square" lIns="540000" tIns="0" rIns="1440000" bIns="0" numCol="1" anchor="t" anchorCtr="0" compatLnSpc="1">
            <a:prstTxWarp prst="textNoShape">
              <a:avLst/>
            </a:prstTxWarp>
            <a:norm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500" b="1" kern="0">
                <a:solidFill>
                  <a:srgbClr val="AA60FF"/>
                </a:solidFill>
              </a:rPr>
              <a:t>0.38</a:t>
            </a:r>
          </a:p>
        </p:txBody>
      </p:sp>
      <p:sp>
        <p:nvSpPr>
          <p:cNvPr id="49" name="Text Placeholder 3">
            <a:extLst>
              <a:ext uri="{FF2B5EF4-FFF2-40B4-BE49-F238E27FC236}">
                <a16:creationId xmlns:a16="http://schemas.microsoft.com/office/drawing/2014/main" id="{54D690CC-BBC1-D899-BB04-124204240CA0}"/>
              </a:ext>
            </a:extLst>
          </p:cNvPr>
          <p:cNvSpPr txBox="1">
            <a:spLocks/>
          </p:cNvSpPr>
          <p:nvPr/>
        </p:nvSpPr>
        <p:spPr bwMode="auto">
          <a:xfrm>
            <a:off x="8618076" y="3458556"/>
            <a:ext cx="4822739" cy="524249"/>
          </a:xfrm>
          <a:prstGeom prst="rect">
            <a:avLst/>
          </a:prstGeom>
          <a:noFill/>
          <a:ln w="9525">
            <a:noFill/>
            <a:miter lim="800000"/>
            <a:headEnd/>
            <a:tailEnd/>
          </a:ln>
        </p:spPr>
        <p:txBody>
          <a:bodyPr vert="horz" wrap="square" lIns="540000" tIns="0" rIns="1440000" bIns="0" numCol="1" anchor="t" anchorCtr="0" compatLnSpc="1">
            <a:prstTxWarp prst="textNoShape">
              <a:avLst/>
            </a:prstTxWarp>
            <a:norm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500" kern="0">
                <a:solidFill>
                  <a:srgbClr val="AA60FF"/>
                </a:solidFill>
              </a:rPr>
              <a:t>Unstructured Interviews</a:t>
            </a:r>
          </a:p>
        </p:txBody>
      </p:sp>
      <p:sp>
        <p:nvSpPr>
          <p:cNvPr id="50" name="Text Placeholder 3">
            <a:extLst>
              <a:ext uri="{FF2B5EF4-FFF2-40B4-BE49-F238E27FC236}">
                <a16:creationId xmlns:a16="http://schemas.microsoft.com/office/drawing/2014/main" id="{FB0E3D11-6B3C-01E6-044C-28750945D341}"/>
              </a:ext>
            </a:extLst>
          </p:cNvPr>
          <p:cNvSpPr txBox="1">
            <a:spLocks/>
          </p:cNvSpPr>
          <p:nvPr/>
        </p:nvSpPr>
        <p:spPr bwMode="auto">
          <a:xfrm>
            <a:off x="7816619" y="3057069"/>
            <a:ext cx="3456384" cy="417040"/>
          </a:xfrm>
          <a:prstGeom prst="rect">
            <a:avLst/>
          </a:prstGeom>
          <a:noFill/>
          <a:ln w="9525">
            <a:noFill/>
            <a:miter lim="800000"/>
            <a:headEnd/>
            <a:tailEnd/>
          </a:ln>
        </p:spPr>
        <p:txBody>
          <a:bodyPr vert="horz" wrap="square" lIns="540000" tIns="0" rIns="1440000" bIns="0" numCol="1" anchor="t" anchorCtr="0" compatLnSpc="1">
            <a:prstTxWarp prst="textNoShape">
              <a:avLst/>
            </a:prstTxWarp>
            <a:norm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500" b="1" kern="0">
                <a:solidFill>
                  <a:srgbClr val="E856FA"/>
                </a:solidFill>
              </a:rPr>
              <a:t>0.45</a:t>
            </a:r>
          </a:p>
        </p:txBody>
      </p:sp>
      <p:sp>
        <p:nvSpPr>
          <p:cNvPr id="52" name="Text Placeholder 3">
            <a:extLst>
              <a:ext uri="{FF2B5EF4-FFF2-40B4-BE49-F238E27FC236}">
                <a16:creationId xmlns:a16="http://schemas.microsoft.com/office/drawing/2014/main" id="{B1ABF132-60F5-77FD-226C-1445A5857B45}"/>
              </a:ext>
            </a:extLst>
          </p:cNvPr>
          <p:cNvSpPr txBox="1">
            <a:spLocks/>
          </p:cNvSpPr>
          <p:nvPr/>
        </p:nvSpPr>
        <p:spPr bwMode="auto">
          <a:xfrm>
            <a:off x="8618076" y="3057068"/>
            <a:ext cx="4822739" cy="524249"/>
          </a:xfrm>
          <a:prstGeom prst="rect">
            <a:avLst/>
          </a:prstGeom>
          <a:noFill/>
          <a:ln w="9525">
            <a:noFill/>
            <a:miter lim="800000"/>
            <a:headEnd/>
            <a:tailEnd/>
          </a:ln>
        </p:spPr>
        <p:txBody>
          <a:bodyPr vert="horz" wrap="square" lIns="540000" tIns="0" rIns="1440000" bIns="0" numCol="1" anchor="t" anchorCtr="0" compatLnSpc="1">
            <a:prstTxWarp prst="textNoShape">
              <a:avLst/>
            </a:prstTxWarp>
            <a:norm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500" kern="0" err="1">
                <a:solidFill>
                  <a:srgbClr val="E856FA"/>
                </a:solidFill>
              </a:rPr>
              <a:t>Behavioural</a:t>
            </a:r>
            <a:r>
              <a:rPr lang="en-US" sz="1500" kern="0">
                <a:solidFill>
                  <a:srgbClr val="E856FA"/>
                </a:solidFill>
              </a:rPr>
              <a:t> Questions</a:t>
            </a:r>
          </a:p>
        </p:txBody>
      </p:sp>
      <p:sp>
        <p:nvSpPr>
          <p:cNvPr id="53" name="Text Placeholder 3">
            <a:extLst>
              <a:ext uri="{FF2B5EF4-FFF2-40B4-BE49-F238E27FC236}">
                <a16:creationId xmlns:a16="http://schemas.microsoft.com/office/drawing/2014/main" id="{670FF04D-4B42-AB42-8441-BBF816B2C771}"/>
              </a:ext>
            </a:extLst>
          </p:cNvPr>
          <p:cNvSpPr txBox="1">
            <a:spLocks/>
          </p:cNvSpPr>
          <p:nvPr/>
        </p:nvSpPr>
        <p:spPr bwMode="auto">
          <a:xfrm>
            <a:off x="7816619" y="2698695"/>
            <a:ext cx="3456384" cy="417040"/>
          </a:xfrm>
          <a:prstGeom prst="rect">
            <a:avLst/>
          </a:prstGeom>
          <a:noFill/>
          <a:ln w="9525">
            <a:noFill/>
            <a:miter lim="800000"/>
            <a:headEnd/>
            <a:tailEnd/>
          </a:ln>
        </p:spPr>
        <p:txBody>
          <a:bodyPr vert="horz" wrap="square" lIns="540000" tIns="0" rIns="1440000" bIns="0" numCol="1" anchor="t" anchorCtr="0" compatLnSpc="1">
            <a:prstTxWarp prst="textNoShape">
              <a:avLst/>
            </a:prstTxWarp>
            <a:norm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500" b="1" kern="0">
                <a:solidFill>
                  <a:srgbClr val="E856FA"/>
                </a:solidFill>
              </a:rPr>
              <a:t>0.48</a:t>
            </a:r>
          </a:p>
        </p:txBody>
      </p:sp>
      <p:sp>
        <p:nvSpPr>
          <p:cNvPr id="55" name="Text Placeholder 3">
            <a:extLst>
              <a:ext uri="{FF2B5EF4-FFF2-40B4-BE49-F238E27FC236}">
                <a16:creationId xmlns:a16="http://schemas.microsoft.com/office/drawing/2014/main" id="{8DA8F084-791D-681D-EE49-F1CC52EAA05F}"/>
              </a:ext>
            </a:extLst>
          </p:cNvPr>
          <p:cNvSpPr txBox="1">
            <a:spLocks/>
          </p:cNvSpPr>
          <p:nvPr/>
        </p:nvSpPr>
        <p:spPr bwMode="auto">
          <a:xfrm>
            <a:off x="8618076" y="2698694"/>
            <a:ext cx="4822739" cy="524249"/>
          </a:xfrm>
          <a:prstGeom prst="rect">
            <a:avLst/>
          </a:prstGeom>
          <a:noFill/>
          <a:ln w="9525">
            <a:noFill/>
            <a:miter lim="800000"/>
            <a:headEnd/>
            <a:tailEnd/>
          </a:ln>
        </p:spPr>
        <p:txBody>
          <a:bodyPr vert="horz" wrap="square" lIns="540000" tIns="0" rIns="1440000" bIns="0" numCol="1" anchor="t" anchorCtr="0" compatLnSpc="1">
            <a:prstTxWarp prst="textNoShape">
              <a:avLst/>
            </a:prstTxWarp>
            <a:norm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500" kern="0">
                <a:solidFill>
                  <a:srgbClr val="E856FA"/>
                </a:solidFill>
              </a:rPr>
              <a:t>Job Knowledge Tests</a:t>
            </a:r>
          </a:p>
        </p:txBody>
      </p:sp>
      <p:sp>
        <p:nvSpPr>
          <p:cNvPr id="56" name="Text Placeholder 3">
            <a:extLst>
              <a:ext uri="{FF2B5EF4-FFF2-40B4-BE49-F238E27FC236}">
                <a16:creationId xmlns:a16="http://schemas.microsoft.com/office/drawing/2014/main" id="{E531C7B4-3DD1-9AAC-4807-2C34CB8ADDE8}"/>
              </a:ext>
            </a:extLst>
          </p:cNvPr>
          <p:cNvSpPr txBox="1">
            <a:spLocks/>
          </p:cNvSpPr>
          <p:nvPr/>
        </p:nvSpPr>
        <p:spPr bwMode="auto">
          <a:xfrm>
            <a:off x="7816619" y="2215859"/>
            <a:ext cx="3456384" cy="417040"/>
          </a:xfrm>
          <a:prstGeom prst="rect">
            <a:avLst/>
          </a:prstGeom>
          <a:noFill/>
          <a:ln w="9525">
            <a:noFill/>
            <a:miter lim="800000"/>
            <a:headEnd/>
            <a:tailEnd/>
          </a:ln>
        </p:spPr>
        <p:txBody>
          <a:bodyPr vert="horz" wrap="square" lIns="540000" tIns="0" rIns="1440000" bIns="0" numCol="1" anchor="t" anchorCtr="0" compatLnSpc="1">
            <a:prstTxWarp prst="textNoShape">
              <a:avLst/>
            </a:prstTxWarp>
            <a:norm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500" b="1" kern="0">
                <a:solidFill>
                  <a:srgbClr val="E856FA"/>
                </a:solidFill>
              </a:rPr>
              <a:t>0.51</a:t>
            </a:r>
          </a:p>
        </p:txBody>
      </p:sp>
      <p:sp>
        <p:nvSpPr>
          <p:cNvPr id="58" name="Text Placeholder 3">
            <a:extLst>
              <a:ext uri="{FF2B5EF4-FFF2-40B4-BE49-F238E27FC236}">
                <a16:creationId xmlns:a16="http://schemas.microsoft.com/office/drawing/2014/main" id="{15927E19-E572-0A5A-77DF-E57D98220913}"/>
              </a:ext>
            </a:extLst>
          </p:cNvPr>
          <p:cNvSpPr txBox="1">
            <a:spLocks/>
          </p:cNvSpPr>
          <p:nvPr/>
        </p:nvSpPr>
        <p:spPr bwMode="auto">
          <a:xfrm>
            <a:off x="8618076" y="2215858"/>
            <a:ext cx="4822739" cy="524249"/>
          </a:xfrm>
          <a:prstGeom prst="rect">
            <a:avLst/>
          </a:prstGeom>
          <a:noFill/>
          <a:ln w="9525">
            <a:noFill/>
            <a:miter lim="800000"/>
            <a:headEnd/>
            <a:tailEnd/>
          </a:ln>
        </p:spPr>
        <p:txBody>
          <a:bodyPr vert="horz" wrap="square" lIns="540000" tIns="0" rIns="1440000" bIns="0" numCol="1" anchor="t" anchorCtr="0" compatLnSpc="1">
            <a:prstTxWarp prst="textNoShape">
              <a:avLst/>
            </a:prstTxWarp>
            <a:norm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500" kern="0">
                <a:solidFill>
                  <a:srgbClr val="E856FA"/>
                </a:solidFill>
              </a:rPr>
              <a:t>Structured Interviews</a:t>
            </a:r>
          </a:p>
        </p:txBody>
      </p:sp>
      <p:sp>
        <p:nvSpPr>
          <p:cNvPr id="59" name="Text Placeholder 3">
            <a:extLst>
              <a:ext uri="{FF2B5EF4-FFF2-40B4-BE49-F238E27FC236}">
                <a16:creationId xmlns:a16="http://schemas.microsoft.com/office/drawing/2014/main" id="{736C24DE-BD9F-8BF3-E7A0-DCFDFC7CC1E6}"/>
              </a:ext>
            </a:extLst>
          </p:cNvPr>
          <p:cNvSpPr txBox="1">
            <a:spLocks/>
          </p:cNvSpPr>
          <p:nvPr/>
        </p:nvSpPr>
        <p:spPr bwMode="auto">
          <a:xfrm>
            <a:off x="7816619" y="1959005"/>
            <a:ext cx="3456384" cy="417040"/>
          </a:xfrm>
          <a:prstGeom prst="rect">
            <a:avLst/>
          </a:prstGeom>
          <a:noFill/>
          <a:ln w="9525">
            <a:noFill/>
            <a:miter lim="800000"/>
            <a:headEnd/>
            <a:tailEnd/>
          </a:ln>
        </p:spPr>
        <p:txBody>
          <a:bodyPr vert="horz" wrap="square" lIns="540000" tIns="0" rIns="1440000" bIns="0" numCol="1" anchor="t" anchorCtr="0" compatLnSpc="1">
            <a:prstTxWarp prst="textNoShape">
              <a:avLst/>
            </a:prstTxWarp>
            <a:norm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500" b="1" kern="0">
                <a:solidFill>
                  <a:srgbClr val="E856FA"/>
                </a:solidFill>
              </a:rPr>
              <a:t>0.51</a:t>
            </a:r>
          </a:p>
        </p:txBody>
      </p:sp>
      <p:sp>
        <p:nvSpPr>
          <p:cNvPr id="61" name="Text Placeholder 3">
            <a:extLst>
              <a:ext uri="{FF2B5EF4-FFF2-40B4-BE49-F238E27FC236}">
                <a16:creationId xmlns:a16="http://schemas.microsoft.com/office/drawing/2014/main" id="{CE7021C2-BB9E-BC95-8F67-C850EE5B8C22}"/>
              </a:ext>
            </a:extLst>
          </p:cNvPr>
          <p:cNvSpPr txBox="1">
            <a:spLocks/>
          </p:cNvSpPr>
          <p:nvPr/>
        </p:nvSpPr>
        <p:spPr bwMode="auto">
          <a:xfrm>
            <a:off x="8618076" y="1959004"/>
            <a:ext cx="4822739" cy="524249"/>
          </a:xfrm>
          <a:prstGeom prst="rect">
            <a:avLst/>
          </a:prstGeom>
          <a:noFill/>
          <a:ln w="9525">
            <a:noFill/>
            <a:miter lim="800000"/>
            <a:headEnd/>
            <a:tailEnd/>
          </a:ln>
        </p:spPr>
        <p:txBody>
          <a:bodyPr vert="horz" wrap="square" lIns="540000" tIns="0" rIns="1440000" bIns="0" numCol="1" anchor="t" anchorCtr="0" compatLnSpc="1">
            <a:prstTxWarp prst="textNoShape">
              <a:avLst/>
            </a:prstTxWarp>
            <a:norm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500" kern="0">
                <a:solidFill>
                  <a:srgbClr val="E856FA"/>
                </a:solidFill>
              </a:rPr>
              <a:t>Cognitive Ability</a:t>
            </a:r>
          </a:p>
        </p:txBody>
      </p:sp>
      <p:sp>
        <p:nvSpPr>
          <p:cNvPr id="62" name="Text Placeholder 3">
            <a:extLst>
              <a:ext uri="{FF2B5EF4-FFF2-40B4-BE49-F238E27FC236}">
                <a16:creationId xmlns:a16="http://schemas.microsoft.com/office/drawing/2014/main" id="{CED882B3-3934-A7D8-99F5-87D3C55F24DF}"/>
              </a:ext>
            </a:extLst>
          </p:cNvPr>
          <p:cNvSpPr txBox="1">
            <a:spLocks/>
          </p:cNvSpPr>
          <p:nvPr/>
        </p:nvSpPr>
        <p:spPr bwMode="auto">
          <a:xfrm>
            <a:off x="7816619" y="1568587"/>
            <a:ext cx="3456384" cy="417040"/>
          </a:xfrm>
          <a:prstGeom prst="rect">
            <a:avLst/>
          </a:prstGeom>
          <a:noFill/>
          <a:ln w="9525">
            <a:noFill/>
            <a:miter lim="800000"/>
            <a:headEnd/>
            <a:tailEnd/>
          </a:ln>
        </p:spPr>
        <p:txBody>
          <a:bodyPr vert="horz" wrap="square" lIns="540000" tIns="0" rIns="1440000" bIns="0" numCol="1" anchor="t" anchorCtr="0" compatLnSpc="1">
            <a:prstTxWarp prst="textNoShape">
              <a:avLst/>
            </a:prstTxWarp>
            <a:norm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500" b="1" kern="0">
                <a:solidFill>
                  <a:srgbClr val="E856FA"/>
                </a:solidFill>
              </a:rPr>
              <a:t>0.54</a:t>
            </a:r>
          </a:p>
        </p:txBody>
      </p:sp>
      <p:sp>
        <p:nvSpPr>
          <p:cNvPr id="64" name="Text Placeholder 3">
            <a:extLst>
              <a:ext uri="{FF2B5EF4-FFF2-40B4-BE49-F238E27FC236}">
                <a16:creationId xmlns:a16="http://schemas.microsoft.com/office/drawing/2014/main" id="{305F83A4-5EEE-7918-2598-6ADE9C1F8415}"/>
              </a:ext>
            </a:extLst>
          </p:cNvPr>
          <p:cNvSpPr txBox="1">
            <a:spLocks/>
          </p:cNvSpPr>
          <p:nvPr/>
        </p:nvSpPr>
        <p:spPr bwMode="auto">
          <a:xfrm>
            <a:off x="8618076" y="1568586"/>
            <a:ext cx="4822739" cy="524249"/>
          </a:xfrm>
          <a:prstGeom prst="rect">
            <a:avLst/>
          </a:prstGeom>
          <a:noFill/>
          <a:ln w="9525">
            <a:noFill/>
            <a:miter lim="800000"/>
            <a:headEnd/>
            <a:tailEnd/>
          </a:ln>
        </p:spPr>
        <p:txBody>
          <a:bodyPr vert="horz" wrap="square" lIns="540000" tIns="0" rIns="1440000" bIns="0" numCol="1" anchor="t" anchorCtr="0" compatLnSpc="1">
            <a:prstTxWarp prst="textNoShape">
              <a:avLst/>
            </a:prstTxWarp>
            <a:norm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1500" kern="0">
                <a:solidFill>
                  <a:srgbClr val="E856FA"/>
                </a:solidFill>
              </a:rPr>
              <a:t>Work Samples</a:t>
            </a:r>
          </a:p>
        </p:txBody>
      </p:sp>
      <p:sp>
        <p:nvSpPr>
          <p:cNvPr id="67" name="Text Placeholder 3">
            <a:extLst>
              <a:ext uri="{FF2B5EF4-FFF2-40B4-BE49-F238E27FC236}">
                <a16:creationId xmlns:a16="http://schemas.microsoft.com/office/drawing/2014/main" id="{80314F56-E3EE-AA67-F339-D5BEDAAA9573}"/>
              </a:ext>
            </a:extLst>
          </p:cNvPr>
          <p:cNvSpPr txBox="1">
            <a:spLocks/>
          </p:cNvSpPr>
          <p:nvPr/>
        </p:nvSpPr>
        <p:spPr bwMode="auto">
          <a:xfrm>
            <a:off x="-320440" y="5302461"/>
            <a:ext cx="5652704" cy="334848"/>
          </a:xfrm>
          <a:prstGeom prst="rect">
            <a:avLst/>
          </a:prstGeom>
          <a:noFill/>
          <a:ln w="9525">
            <a:noFill/>
            <a:miter lim="800000"/>
            <a:headEnd/>
            <a:tailEnd/>
          </a:ln>
        </p:spPr>
        <p:txBody>
          <a:bodyPr vert="horz" wrap="square" lIns="540000" tIns="0" rIns="1440000" bIns="0" numCol="1" anchor="t" anchorCtr="0" compatLnSpc="1">
            <a:prstTxWarp prst="textNoShape">
              <a:avLst/>
            </a:prstTxWarp>
            <a:norm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r"/>
            <a:r>
              <a:rPr lang="en-US" sz="1500" kern="0">
                <a:solidFill>
                  <a:srgbClr val="447FFB"/>
                </a:solidFill>
              </a:rPr>
              <a:t>Ibuprofen &amp; pain reduction</a:t>
            </a:r>
          </a:p>
        </p:txBody>
      </p:sp>
      <p:sp>
        <p:nvSpPr>
          <p:cNvPr id="68" name="Text Placeholder 3">
            <a:extLst>
              <a:ext uri="{FF2B5EF4-FFF2-40B4-BE49-F238E27FC236}">
                <a16:creationId xmlns:a16="http://schemas.microsoft.com/office/drawing/2014/main" id="{000FAC50-1328-F672-20CD-179107116FD5}"/>
              </a:ext>
            </a:extLst>
          </p:cNvPr>
          <p:cNvSpPr txBox="1">
            <a:spLocks/>
          </p:cNvSpPr>
          <p:nvPr/>
        </p:nvSpPr>
        <p:spPr bwMode="auto">
          <a:xfrm>
            <a:off x="3315866" y="5302460"/>
            <a:ext cx="2853588" cy="390672"/>
          </a:xfrm>
          <a:prstGeom prst="rect">
            <a:avLst/>
          </a:prstGeom>
          <a:noFill/>
          <a:ln w="9525">
            <a:noFill/>
            <a:miter lim="800000"/>
            <a:headEnd/>
            <a:tailEnd/>
          </a:ln>
        </p:spPr>
        <p:txBody>
          <a:bodyPr vert="horz" wrap="square" lIns="540000" tIns="0" rIns="1440000" bIns="0" numCol="1" anchor="t" anchorCtr="0" compatLnSpc="1">
            <a:prstTxWarp prst="textNoShape">
              <a:avLst/>
            </a:prstTxWarp>
            <a:norm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r"/>
            <a:r>
              <a:rPr lang="en-US" sz="1500" b="1" kern="0">
                <a:solidFill>
                  <a:srgbClr val="447FFB"/>
                </a:solidFill>
              </a:rPr>
              <a:t>0.14</a:t>
            </a:r>
          </a:p>
        </p:txBody>
      </p:sp>
      <p:sp>
        <p:nvSpPr>
          <p:cNvPr id="73" name="Text Placeholder 3">
            <a:extLst>
              <a:ext uri="{FF2B5EF4-FFF2-40B4-BE49-F238E27FC236}">
                <a16:creationId xmlns:a16="http://schemas.microsoft.com/office/drawing/2014/main" id="{2F9728F2-FADE-9023-10CE-2D8F3673C210}"/>
              </a:ext>
            </a:extLst>
          </p:cNvPr>
          <p:cNvSpPr txBox="1">
            <a:spLocks/>
          </p:cNvSpPr>
          <p:nvPr/>
        </p:nvSpPr>
        <p:spPr bwMode="auto">
          <a:xfrm>
            <a:off x="-320440" y="4973688"/>
            <a:ext cx="5652704" cy="334848"/>
          </a:xfrm>
          <a:prstGeom prst="rect">
            <a:avLst/>
          </a:prstGeom>
          <a:noFill/>
          <a:ln w="9525">
            <a:noFill/>
            <a:miter lim="800000"/>
            <a:headEnd/>
            <a:tailEnd/>
          </a:ln>
        </p:spPr>
        <p:txBody>
          <a:bodyPr vert="horz" wrap="square" lIns="540000" tIns="0" rIns="1440000" bIns="0" numCol="1" anchor="t" anchorCtr="0" compatLnSpc="1">
            <a:prstTxWarp prst="textNoShape">
              <a:avLst/>
            </a:prstTxWarp>
            <a:norm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r"/>
            <a:r>
              <a:rPr lang="en-US" sz="1500" kern="0">
                <a:solidFill>
                  <a:srgbClr val="447FFB"/>
                </a:solidFill>
              </a:rPr>
              <a:t>Nicotine patch &amp; smoking abstinence</a:t>
            </a:r>
          </a:p>
        </p:txBody>
      </p:sp>
      <p:sp>
        <p:nvSpPr>
          <p:cNvPr id="74" name="Text Placeholder 3">
            <a:extLst>
              <a:ext uri="{FF2B5EF4-FFF2-40B4-BE49-F238E27FC236}">
                <a16:creationId xmlns:a16="http://schemas.microsoft.com/office/drawing/2014/main" id="{2DFFB6B3-10FD-9F10-6545-665FF7E72B50}"/>
              </a:ext>
            </a:extLst>
          </p:cNvPr>
          <p:cNvSpPr txBox="1">
            <a:spLocks/>
          </p:cNvSpPr>
          <p:nvPr/>
        </p:nvSpPr>
        <p:spPr bwMode="auto">
          <a:xfrm>
            <a:off x="3315866" y="4973687"/>
            <a:ext cx="2853588" cy="390672"/>
          </a:xfrm>
          <a:prstGeom prst="rect">
            <a:avLst/>
          </a:prstGeom>
          <a:noFill/>
          <a:ln w="9525">
            <a:noFill/>
            <a:miter lim="800000"/>
            <a:headEnd/>
            <a:tailEnd/>
          </a:ln>
        </p:spPr>
        <p:txBody>
          <a:bodyPr vert="horz" wrap="square" lIns="540000" tIns="0" rIns="1440000" bIns="0" numCol="1" anchor="t" anchorCtr="0" compatLnSpc="1">
            <a:prstTxWarp prst="textNoShape">
              <a:avLst/>
            </a:prstTxWarp>
            <a:norm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r"/>
            <a:r>
              <a:rPr lang="en-US" sz="1500" b="1" kern="0">
                <a:solidFill>
                  <a:srgbClr val="447FFB"/>
                </a:solidFill>
              </a:rPr>
              <a:t>0.18</a:t>
            </a:r>
          </a:p>
        </p:txBody>
      </p:sp>
      <p:sp>
        <p:nvSpPr>
          <p:cNvPr id="76" name="Text Placeholder 3">
            <a:extLst>
              <a:ext uri="{FF2B5EF4-FFF2-40B4-BE49-F238E27FC236}">
                <a16:creationId xmlns:a16="http://schemas.microsoft.com/office/drawing/2014/main" id="{734CA352-5020-AF69-029A-0864FE6537FF}"/>
              </a:ext>
            </a:extLst>
          </p:cNvPr>
          <p:cNvSpPr txBox="1">
            <a:spLocks/>
          </p:cNvSpPr>
          <p:nvPr/>
        </p:nvSpPr>
        <p:spPr bwMode="auto">
          <a:xfrm>
            <a:off x="-320440" y="4007532"/>
            <a:ext cx="5652704" cy="334848"/>
          </a:xfrm>
          <a:prstGeom prst="rect">
            <a:avLst/>
          </a:prstGeom>
          <a:noFill/>
          <a:ln w="9525">
            <a:noFill/>
            <a:miter lim="800000"/>
            <a:headEnd/>
            <a:tailEnd/>
          </a:ln>
        </p:spPr>
        <p:txBody>
          <a:bodyPr vert="horz" wrap="square" lIns="540000" tIns="0" rIns="1440000" bIns="0" numCol="1" anchor="t" anchorCtr="0" compatLnSpc="1">
            <a:prstTxWarp prst="textNoShape">
              <a:avLst/>
            </a:prstTxWarp>
            <a:norm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r"/>
            <a:r>
              <a:rPr lang="en-US" sz="1500" kern="0">
                <a:solidFill>
                  <a:srgbClr val="AA60FF"/>
                </a:solidFill>
              </a:rPr>
              <a:t>Sleeping pills &amp; improved insomnia</a:t>
            </a:r>
          </a:p>
        </p:txBody>
      </p:sp>
      <p:sp>
        <p:nvSpPr>
          <p:cNvPr id="77" name="Text Placeholder 3">
            <a:extLst>
              <a:ext uri="{FF2B5EF4-FFF2-40B4-BE49-F238E27FC236}">
                <a16:creationId xmlns:a16="http://schemas.microsoft.com/office/drawing/2014/main" id="{A40461BB-E3F7-B3B5-6930-75275A529D76}"/>
              </a:ext>
            </a:extLst>
          </p:cNvPr>
          <p:cNvSpPr txBox="1">
            <a:spLocks/>
          </p:cNvSpPr>
          <p:nvPr/>
        </p:nvSpPr>
        <p:spPr bwMode="auto">
          <a:xfrm>
            <a:off x="3315866" y="4007531"/>
            <a:ext cx="2853588" cy="390672"/>
          </a:xfrm>
          <a:prstGeom prst="rect">
            <a:avLst/>
          </a:prstGeom>
          <a:noFill/>
          <a:ln w="9525">
            <a:noFill/>
            <a:miter lim="800000"/>
            <a:headEnd/>
            <a:tailEnd/>
          </a:ln>
        </p:spPr>
        <p:txBody>
          <a:bodyPr vert="horz" wrap="square" lIns="540000" tIns="0" rIns="1440000" bIns="0" numCol="1" anchor="t" anchorCtr="0" compatLnSpc="1">
            <a:prstTxWarp prst="textNoShape">
              <a:avLst/>
            </a:prstTxWarp>
            <a:norm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r"/>
            <a:r>
              <a:rPr lang="en-US" sz="1500" b="1" kern="0">
                <a:solidFill>
                  <a:srgbClr val="AA60FF"/>
                </a:solidFill>
              </a:rPr>
              <a:t>0.30</a:t>
            </a:r>
          </a:p>
        </p:txBody>
      </p:sp>
      <p:sp>
        <p:nvSpPr>
          <p:cNvPr id="82" name="Text Placeholder 3">
            <a:extLst>
              <a:ext uri="{FF2B5EF4-FFF2-40B4-BE49-F238E27FC236}">
                <a16:creationId xmlns:a16="http://schemas.microsoft.com/office/drawing/2014/main" id="{8267D424-8A12-2821-463E-06CCA87E9CEA}"/>
              </a:ext>
            </a:extLst>
          </p:cNvPr>
          <p:cNvSpPr txBox="1">
            <a:spLocks/>
          </p:cNvSpPr>
          <p:nvPr/>
        </p:nvSpPr>
        <p:spPr bwMode="auto">
          <a:xfrm>
            <a:off x="-320440" y="3463002"/>
            <a:ext cx="5652704" cy="334848"/>
          </a:xfrm>
          <a:prstGeom prst="rect">
            <a:avLst/>
          </a:prstGeom>
          <a:noFill/>
          <a:ln w="9525">
            <a:noFill/>
            <a:miter lim="800000"/>
            <a:headEnd/>
            <a:tailEnd/>
          </a:ln>
        </p:spPr>
        <p:txBody>
          <a:bodyPr vert="horz" wrap="square" lIns="540000" tIns="0" rIns="1440000" bIns="0" numCol="1" anchor="t" anchorCtr="0" compatLnSpc="1">
            <a:prstTxWarp prst="textNoShape">
              <a:avLst/>
            </a:prstTxWarp>
            <a:norm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r"/>
            <a:r>
              <a:rPr lang="en-US" sz="1500" kern="0">
                <a:solidFill>
                  <a:srgbClr val="AA60FF"/>
                </a:solidFill>
              </a:rPr>
              <a:t>Accuracy of home pregnancy tests</a:t>
            </a:r>
          </a:p>
        </p:txBody>
      </p:sp>
      <p:sp>
        <p:nvSpPr>
          <p:cNvPr id="83" name="Text Placeholder 3">
            <a:extLst>
              <a:ext uri="{FF2B5EF4-FFF2-40B4-BE49-F238E27FC236}">
                <a16:creationId xmlns:a16="http://schemas.microsoft.com/office/drawing/2014/main" id="{C967DBA9-7A85-01C7-9515-8EFE5B5478F1}"/>
              </a:ext>
            </a:extLst>
          </p:cNvPr>
          <p:cNvSpPr txBox="1">
            <a:spLocks/>
          </p:cNvSpPr>
          <p:nvPr/>
        </p:nvSpPr>
        <p:spPr bwMode="auto">
          <a:xfrm>
            <a:off x="3315866" y="3463001"/>
            <a:ext cx="2853588" cy="390672"/>
          </a:xfrm>
          <a:prstGeom prst="rect">
            <a:avLst/>
          </a:prstGeom>
          <a:noFill/>
          <a:ln w="9525">
            <a:noFill/>
            <a:miter lim="800000"/>
            <a:headEnd/>
            <a:tailEnd/>
          </a:ln>
        </p:spPr>
        <p:txBody>
          <a:bodyPr vert="horz" wrap="square" lIns="540000" tIns="0" rIns="1440000" bIns="0" numCol="1" anchor="t" anchorCtr="0" compatLnSpc="1">
            <a:prstTxWarp prst="textNoShape">
              <a:avLst/>
            </a:prstTxWarp>
            <a:norm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r"/>
            <a:r>
              <a:rPr lang="en-US" sz="1500" b="1" kern="0">
                <a:solidFill>
                  <a:srgbClr val="AA60FF"/>
                </a:solidFill>
              </a:rPr>
              <a:t>0.38</a:t>
            </a:r>
          </a:p>
        </p:txBody>
      </p:sp>
      <p:pic>
        <p:nvPicPr>
          <p:cNvPr id="6" name="Picture 5">
            <a:extLst>
              <a:ext uri="{FF2B5EF4-FFF2-40B4-BE49-F238E27FC236}">
                <a16:creationId xmlns:a16="http://schemas.microsoft.com/office/drawing/2014/main" id="{72D03767-D68C-5EFB-54AC-5A89E2CE82B8}"/>
              </a:ext>
            </a:extLst>
          </p:cNvPr>
          <p:cNvPicPr>
            <a:picLocks noChangeAspect="1"/>
          </p:cNvPicPr>
          <p:nvPr/>
        </p:nvPicPr>
        <p:blipFill>
          <a:blip r:embed="rId4"/>
          <a:stretch>
            <a:fillRect/>
          </a:stretch>
        </p:blipFill>
        <p:spPr>
          <a:xfrm>
            <a:off x="5141764" y="5850943"/>
            <a:ext cx="381000" cy="88900"/>
          </a:xfrm>
          <a:prstGeom prst="rect">
            <a:avLst/>
          </a:prstGeom>
        </p:spPr>
      </p:pic>
      <p:pic>
        <p:nvPicPr>
          <p:cNvPr id="12" name="Picture 11">
            <a:extLst>
              <a:ext uri="{FF2B5EF4-FFF2-40B4-BE49-F238E27FC236}">
                <a16:creationId xmlns:a16="http://schemas.microsoft.com/office/drawing/2014/main" id="{583F5350-B07B-2DA3-439E-C886B1629053}"/>
              </a:ext>
            </a:extLst>
          </p:cNvPr>
          <p:cNvPicPr>
            <a:picLocks noChangeAspect="1"/>
          </p:cNvPicPr>
          <p:nvPr/>
        </p:nvPicPr>
        <p:blipFill>
          <a:blip r:embed="rId4"/>
          <a:stretch>
            <a:fillRect/>
          </a:stretch>
        </p:blipFill>
        <p:spPr>
          <a:xfrm>
            <a:off x="5141764" y="5419428"/>
            <a:ext cx="381000" cy="88900"/>
          </a:xfrm>
          <a:prstGeom prst="rect">
            <a:avLst/>
          </a:prstGeom>
        </p:spPr>
      </p:pic>
      <p:pic>
        <p:nvPicPr>
          <p:cNvPr id="13" name="Picture 12">
            <a:extLst>
              <a:ext uri="{FF2B5EF4-FFF2-40B4-BE49-F238E27FC236}">
                <a16:creationId xmlns:a16="http://schemas.microsoft.com/office/drawing/2014/main" id="{A44A9D6B-3F9D-BA84-D665-F9B487BB6462}"/>
              </a:ext>
            </a:extLst>
          </p:cNvPr>
          <p:cNvPicPr>
            <a:picLocks noChangeAspect="1"/>
          </p:cNvPicPr>
          <p:nvPr/>
        </p:nvPicPr>
        <p:blipFill>
          <a:blip r:embed="rId4"/>
          <a:stretch>
            <a:fillRect/>
          </a:stretch>
        </p:blipFill>
        <p:spPr>
          <a:xfrm>
            <a:off x="5141764" y="5080381"/>
            <a:ext cx="381000" cy="88900"/>
          </a:xfrm>
          <a:prstGeom prst="rect">
            <a:avLst/>
          </a:prstGeom>
        </p:spPr>
      </p:pic>
      <p:pic>
        <p:nvPicPr>
          <p:cNvPr id="14" name="Picture 13">
            <a:extLst>
              <a:ext uri="{FF2B5EF4-FFF2-40B4-BE49-F238E27FC236}">
                <a16:creationId xmlns:a16="http://schemas.microsoft.com/office/drawing/2014/main" id="{4A1D0818-C372-4F54-B1D1-13E6BF6B858D}"/>
              </a:ext>
            </a:extLst>
          </p:cNvPr>
          <p:cNvPicPr>
            <a:picLocks noChangeAspect="1"/>
          </p:cNvPicPr>
          <p:nvPr/>
        </p:nvPicPr>
        <p:blipFill>
          <a:blip r:embed="rId4"/>
          <a:stretch>
            <a:fillRect/>
          </a:stretch>
        </p:blipFill>
        <p:spPr>
          <a:xfrm rot="10800000">
            <a:off x="7588996" y="6074815"/>
            <a:ext cx="381000" cy="88900"/>
          </a:xfrm>
          <a:prstGeom prst="rect">
            <a:avLst/>
          </a:prstGeom>
        </p:spPr>
      </p:pic>
      <p:pic>
        <p:nvPicPr>
          <p:cNvPr id="15" name="Picture 14">
            <a:extLst>
              <a:ext uri="{FF2B5EF4-FFF2-40B4-BE49-F238E27FC236}">
                <a16:creationId xmlns:a16="http://schemas.microsoft.com/office/drawing/2014/main" id="{DA52565F-E80B-4481-CD87-C6CB1555B49A}"/>
              </a:ext>
            </a:extLst>
          </p:cNvPr>
          <p:cNvPicPr>
            <a:picLocks noChangeAspect="1"/>
          </p:cNvPicPr>
          <p:nvPr/>
        </p:nvPicPr>
        <p:blipFill>
          <a:blip r:embed="rId4"/>
          <a:stretch>
            <a:fillRect/>
          </a:stretch>
        </p:blipFill>
        <p:spPr>
          <a:xfrm rot="10800000">
            <a:off x="7588996" y="5540559"/>
            <a:ext cx="381000" cy="88900"/>
          </a:xfrm>
          <a:prstGeom prst="rect">
            <a:avLst/>
          </a:prstGeom>
        </p:spPr>
      </p:pic>
      <p:pic>
        <p:nvPicPr>
          <p:cNvPr id="16" name="Picture 15">
            <a:extLst>
              <a:ext uri="{FF2B5EF4-FFF2-40B4-BE49-F238E27FC236}">
                <a16:creationId xmlns:a16="http://schemas.microsoft.com/office/drawing/2014/main" id="{0CC0294E-B1D8-16AE-083D-28EA272A9799}"/>
              </a:ext>
            </a:extLst>
          </p:cNvPr>
          <p:cNvPicPr>
            <a:picLocks noChangeAspect="1"/>
          </p:cNvPicPr>
          <p:nvPr/>
        </p:nvPicPr>
        <p:blipFill>
          <a:blip r:embed="rId4"/>
          <a:stretch>
            <a:fillRect/>
          </a:stretch>
        </p:blipFill>
        <p:spPr>
          <a:xfrm rot="10800000">
            <a:off x="7588996" y="5067948"/>
            <a:ext cx="381000" cy="88900"/>
          </a:xfrm>
          <a:prstGeom prst="rect">
            <a:avLst/>
          </a:prstGeom>
        </p:spPr>
      </p:pic>
      <p:pic>
        <p:nvPicPr>
          <p:cNvPr id="17" name="Picture 16">
            <a:extLst>
              <a:ext uri="{FF2B5EF4-FFF2-40B4-BE49-F238E27FC236}">
                <a16:creationId xmlns:a16="http://schemas.microsoft.com/office/drawing/2014/main" id="{CC253B43-BF12-0B1E-0FAE-D27871B16EAF}"/>
              </a:ext>
            </a:extLst>
          </p:cNvPr>
          <p:cNvPicPr>
            <a:picLocks noChangeAspect="1"/>
          </p:cNvPicPr>
          <p:nvPr/>
        </p:nvPicPr>
        <p:blipFill>
          <a:blip r:embed="rId5"/>
          <a:stretch>
            <a:fillRect/>
          </a:stretch>
        </p:blipFill>
        <p:spPr>
          <a:xfrm>
            <a:off x="5141764" y="4105118"/>
            <a:ext cx="381000" cy="88900"/>
          </a:xfrm>
          <a:prstGeom prst="rect">
            <a:avLst/>
          </a:prstGeom>
        </p:spPr>
      </p:pic>
      <p:pic>
        <p:nvPicPr>
          <p:cNvPr id="18" name="Picture 17">
            <a:extLst>
              <a:ext uri="{FF2B5EF4-FFF2-40B4-BE49-F238E27FC236}">
                <a16:creationId xmlns:a16="http://schemas.microsoft.com/office/drawing/2014/main" id="{C114391C-EB2C-0395-19E9-62F6D2D0AD09}"/>
              </a:ext>
            </a:extLst>
          </p:cNvPr>
          <p:cNvPicPr>
            <a:picLocks noChangeAspect="1"/>
          </p:cNvPicPr>
          <p:nvPr/>
        </p:nvPicPr>
        <p:blipFill>
          <a:blip r:embed="rId5"/>
          <a:stretch>
            <a:fillRect/>
          </a:stretch>
        </p:blipFill>
        <p:spPr>
          <a:xfrm>
            <a:off x="5141764" y="3570862"/>
            <a:ext cx="381000" cy="88900"/>
          </a:xfrm>
          <a:prstGeom prst="rect">
            <a:avLst/>
          </a:prstGeom>
        </p:spPr>
      </p:pic>
      <p:pic>
        <p:nvPicPr>
          <p:cNvPr id="19" name="Picture 18">
            <a:extLst>
              <a:ext uri="{FF2B5EF4-FFF2-40B4-BE49-F238E27FC236}">
                <a16:creationId xmlns:a16="http://schemas.microsoft.com/office/drawing/2014/main" id="{AE5B46AA-E195-E1C8-D355-BA5C252C978F}"/>
              </a:ext>
            </a:extLst>
          </p:cNvPr>
          <p:cNvPicPr>
            <a:picLocks noChangeAspect="1"/>
          </p:cNvPicPr>
          <p:nvPr/>
        </p:nvPicPr>
        <p:blipFill>
          <a:blip r:embed="rId5"/>
          <a:stretch>
            <a:fillRect/>
          </a:stretch>
        </p:blipFill>
        <p:spPr>
          <a:xfrm rot="10800000">
            <a:off x="7588996" y="4515930"/>
            <a:ext cx="381000" cy="88900"/>
          </a:xfrm>
          <a:prstGeom prst="rect">
            <a:avLst/>
          </a:prstGeom>
        </p:spPr>
      </p:pic>
      <p:pic>
        <p:nvPicPr>
          <p:cNvPr id="20" name="Picture 19">
            <a:extLst>
              <a:ext uri="{FF2B5EF4-FFF2-40B4-BE49-F238E27FC236}">
                <a16:creationId xmlns:a16="http://schemas.microsoft.com/office/drawing/2014/main" id="{0BC43231-A714-80F5-C37D-F6AB865A6795}"/>
              </a:ext>
            </a:extLst>
          </p:cNvPr>
          <p:cNvPicPr>
            <a:picLocks noChangeAspect="1"/>
          </p:cNvPicPr>
          <p:nvPr/>
        </p:nvPicPr>
        <p:blipFill>
          <a:blip r:embed="rId5"/>
          <a:stretch>
            <a:fillRect/>
          </a:stretch>
        </p:blipFill>
        <p:spPr>
          <a:xfrm rot="10800000">
            <a:off x="7588996" y="3570862"/>
            <a:ext cx="381000" cy="88900"/>
          </a:xfrm>
          <a:prstGeom prst="rect">
            <a:avLst/>
          </a:prstGeom>
        </p:spPr>
      </p:pic>
      <p:pic>
        <p:nvPicPr>
          <p:cNvPr id="21" name="Picture 20">
            <a:extLst>
              <a:ext uri="{FF2B5EF4-FFF2-40B4-BE49-F238E27FC236}">
                <a16:creationId xmlns:a16="http://schemas.microsoft.com/office/drawing/2014/main" id="{99D3E3A0-99BA-5275-7C02-F468C978556F}"/>
              </a:ext>
            </a:extLst>
          </p:cNvPr>
          <p:cNvPicPr>
            <a:picLocks noChangeAspect="1"/>
          </p:cNvPicPr>
          <p:nvPr/>
        </p:nvPicPr>
        <p:blipFill>
          <a:blip r:embed="rId5"/>
          <a:stretch>
            <a:fillRect/>
          </a:stretch>
        </p:blipFill>
        <p:spPr>
          <a:xfrm rot="10800000">
            <a:off x="7588996" y="3858902"/>
            <a:ext cx="381000" cy="88900"/>
          </a:xfrm>
          <a:prstGeom prst="rect">
            <a:avLst/>
          </a:prstGeom>
        </p:spPr>
      </p:pic>
      <p:pic>
        <p:nvPicPr>
          <p:cNvPr id="24" name="Picture 23">
            <a:extLst>
              <a:ext uri="{FF2B5EF4-FFF2-40B4-BE49-F238E27FC236}">
                <a16:creationId xmlns:a16="http://schemas.microsoft.com/office/drawing/2014/main" id="{3BADE34E-0CD9-F08C-A0B3-8E067D15ED60}"/>
              </a:ext>
            </a:extLst>
          </p:cNvPr>
          <p:cNvPicPr>
            <a:picLocks noChangeAspect="1"/>
          </p:cNvPicPr>
          <p:nvPr/>
        </p:nvPicPr>
        <p:blipFill>
          <a:blip r:embed="rId6"/>
          <a:stretch>
            <a:fillRect/>
          </a:stretch>
        </p:blipFill>
        <p:spPr>
          <a:xfrm rot="10800000">
            <a:off x="7588996" y="3170189"/>
            <a:ext cx="381000" cy="88900"/>
          </a:xfrm>
          <a:prstGeom prst="rect">
            <a:avLst/>
          </a:prstGeom>
        </p:spPr>
      </p:pic>
      <p:pic>
        <p:nvPicPr>
          <p:cNvPr id="25" name="Picture 24">
            <a:extLst>
              <a:ext uri="{FF2B5EF4-FFF2-40B4-BE49-F238E27FC236}">
                <a16:creationId xmlns:a16="http://schemas.microsoft.com/office/drawing/2014/main" id="{4E8DE118-1180-6350-F09A-F65522EC6385}"/>
              </a:ext>
            </a:extLst>
          </p:cNvPr>
          <p:cNvPicPr>
            <a:picLocks noChangeAspect="1"/>
          </p:cNvPicPr>
          <p:nvPr/>
        </p:nvPicPr>
        <p:blipFill>
          <a:blip r:embed="rId6"/>
          <a:stretch>
            <a:fillRect/>
          </a:stretch>
        </p:blipFill>
        <p:spPr>
          <a:xfrm rot="10800000">
            <a:off x="7588996" y="2820867"/>
            <a:ext cx="381000" cy="88900"/>
          </a:xfrm>
          <a:prstGeom prst="rect">
            <a:avLst/>
          </a:prstGeom>
        </p:spPr>
      </p:pic>
      <p:pic>
        <p:nvPicPr>
          <p:cNvPr id="26" name="Picture 25">
            <a:extLst>
              <a:ext uri="{FF2B5EF4-FFF2-40B4-BE49-F238E27FC236}">
                <a16:creationId xmlns:a16="http://schemas.microsoft.com/office/drawing/2014/main" id="{C24A8B34-1850-3642-9305-1AB011F207C4}"/>
              </a:ext>
            </a:extLst>
          </p:cNvPr>
          <p:cNvPicPr>
            <a:picLocks noChangeAspect="1"/>
          </p:cNvPicPr>
          <p:nvPr/>
        </p:nvPicPr>
        <p:blipFill>
          <a:blip r:embed="rId6"/>
          <a:stretch>
            <a:fillRect/>
          </a:stretch>
        </p:blipFill>
        <p:spPr>
          <a:xfrm rot="10800000">
            <a:off x="7588996" y="2327707"/>
            <a:ext cx="381000" cy="88900"/>
          </a:xfrm>
          <a:prstGeom prst="rect">
            <a:avLst/>
          </a:prstGeom>
        </p:spPr>
      </p:pic>
      <p:pic>
        <p:nvPicPr>
          <p:cNvPr id="27" name="Picture 26">
            <a:extLst>
              <a:ext uri="{FF2B5EF4-FFF2-40B4-BE49-F238E27FC236}">
                <a16:creationId xmlns:a16="http://schemas.microsoft.com/office/drawing/2014/main" id="{1B9456C8-88AB-552A-9160-B8B93BC6E601}"/>
              </a:ext>
            </a:extLst>
          </p:cNvPr>
          <p:cNvPicPr>
            <a:picLocks noChangeAspect="1"/>
          </p:cNvPicPr>
          <p:nvPr/>
        </p:nvPicPr>
        <p:blipFill>
          <a:blip r:embed="rId6"/>
          <a:stretch>
            <a:fillRect/>
          </a:stretch>
        </p:blipFill>
        <p:spPr>
          <a:xfrm rot="10800000">
            <a:off x="7588996" y="2081127"/>
            <a:ext cx="381000" cy="88900"/>
          </a:xfrm>
          <a:prstGeom prst="rect">
            <a:avLst/>
          </a:prstGeom>
        </p:spPr>
      </p:pic>
      <p:pic>
        <p:nvPicPr>
          <p:cNvPr id="31" name="Picture 30">
            <a:extLst>
              <a:ext uri="{FF2B5EF4-FFF2-40B4-BE49-F238E27FC236}">
                <a16:creationId xmlns:a16="http://schemas.microsoft.com/office/drawing/2014/main" id="{8048A495-6750-20A3-1EE7-15C049878A98}"/>
              </a:ext>
            </a:extLst>
          </p:cNvPr>
          <p:cNvPicPr>
            <a:picLocks noChangeAspect="1"/>
          </p:cNvPicPr>
          <p:nvPr/>
        </p:nvPicPr>
        <p:blipFill>
          <a:blip r:embed="rId6"/>
          <a:stretch>
            <a:fillRect/>
          </a:stretch>
        </p:blipFill>
        <p:spPr>
          <a:xfrm rot="10800000">
            <a:off x="7588996" y="1690709"/>
            <a:ext cx="381000" cy="88900"/>
          </a:xfrm>
          <a:prstGeom prst="rect">
            <a:avLst/>
          </a:prstGeom>
        </p:spPr>
      </p:pic>
    </p:spTree>
    <p:extLst>
      <p:ext uri="{BB962C8B-B14F-4D97-AF65-F5344CB8AC3E}">
        <p14:creationId xmlns:p14="http://schemas.microsoft.com/office/powerpoint/2010/main" val="33661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2EF7238F-5EC4-46F6-9B27-D17EE1B4B69F}"/>
              </a:ext>
            </a:extLst>
          </p:cNvPr>
          <p:cNvSpPr/>
          <p:nvPr/>
        </p:nvSpPr>
        <p:spPr>
          <a:xfrm>
            <a:off x="4324500" y="3915067"/>
            <a:ext cx="4867843" cy="2160240"/>
          </a:xfrm>
          <a:prstGeom prst="roundRect">
            <a:avLst/>
          </a:prstGeom>
          <a:solidFill>
            <a:schemeClr val="bg1"/>
          </a:solidFill>
          <a:ln w="28575">
            <a:solidFill>
              <a:srgbClr val="0E10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rgbClr val="0E107A"/>
                </a:solidFill>
                <a:effectLst/>
                <a:latin typeface="Mabry Pro" panose="020D0503040002040303"/>
                <a:ea typeface="Verdana" panose="020B0604030504040204" pitchFamily="34" charset="0"/>
                <a:cs typeface="Times New Roman" panose="02020603050405020304" pitchFamily="18" charset="0"/>
              </a:rPr>
              <a:t>What drives people to behave in certain ways? </a:t>
            </a:r>
            <a:br>
              <a:rPr lang="en-GB" sz="1800" dirty="0">
                <a:solidFill>
                  <a:srgbClr val="0E107A"/>
                </a:solidFill>
                <a:effectLst/>
                <a:latin typeface="Mabry Pro" panose="020D0503040002040303"/>
                <a:ea typeface="Verdana" panose="020B0604030504040204" pitchFamily="34" charset="0"/>
                <a:cs typeface="Times New Roman" panose="02020603050405020304" pitchFamily="18" charset="0"/>
              </a:rPr>
            </a:br>
            <a:br>
              <a:rPr lang="en-GB" sz="1800" dirty="0">
                <a:solidFill>
                  <a:srgbClr val="0E107A"/>
                </a:solidFill>
                <a:effectLst/>
                <a:latin typeface="Mabry Pro" panose="020D0503040002040303"/>
                <a:ea typeface="Verdana" panose="020B0604030504040204" pitchFamily="34" charset="0"/>
                <a:cs typeface="Times New Roman" panose="02020603050405020304" pitchFamily="18" charset="0"/>
              </a:rPr>
            </a:br>
            <a:r>
              <a:rPr lang="en-GB" sz="1800" dirty="0">
                <a:solidFill>
                  <a:srgbClr val="0E107A"/>
                </a:solidFill>
                <a:effectLst/>
                <a:latin typeface="Mabry Pro" panose="020D0503040002040303"/>
                <a:ea typeface="Verdana" panose="020B0604030504040204" pitchFamily="34" charset="0"/>
                <a:cs typeface="Times New Roman" panose="02020603050405020304" pitchFamily="18" charset="0"/>
              </a:rPr>
              <a:t>Reflects underlying needs, aspirations </a:t>
            </a:r>
            <a:br>
              <a:rPr lang="en-GB" sz="1800" dirty="0">
                <a:solidFill>
                  <a:srgbClr val="0E107A"/>
                </a:solidFill>
                <a:effectLst/>
                <a:latin typeface="Mabry Pro" panose="020D0503040002040303"/>
                <a:ea typeface="Verdana" panose="020B0604030504040204" pitchFamily="34" charset="0"/>
                <a:cs typeface="Times New Roman" panose="02020603050405020304" pitchFamily="18" charset="0"/>
              </a:rPr>
            </a:br>
            <a:r>
              <a:rPr lang="en-GB" sz="1800" dirty="0">
                <a:solidFill>
                  <a:srgbClr val="0E107A"/>
                </a:solidFill>
                <a:effectLst/>
                <a:latin typeface="Mabry Pro" panose="020D0503040002040303"/>
                <a:ea typeface="Verdana" panose="020B0604030504040204" pitchFamily="34" charset="0"/>
                <a:cs typeface="Times New Roman" panose="02020603050405020304" pitchFamily="18" charset="0"/>
              </a:rPr>
              <a:t>and goals plus what </a:t>
            </a:r>
            <a:r>
              <a:rPr lang="en-GB" dirty="0">
                <a:solidFill>
                  <a:srgbClr val="0E107A"/>
                </a:solidFill>
                <a:latin typeface="Mabry Pro" panose="020D0503040002040303"/>
                <a:ea typeface="Verdana" panose="020B0604030504040204" pitchFamily="34" charset="0"/>
                <a:cs typeface="Times New Roman" panose="02020603050405020304" pitchFamily="18" charset="0"/>
              </a:rPr>
              <a:t>is needed </a:t>
            </a:r>
            <a:r>
              <a:rPr lang="en-GB" sz="1800" dirty="0">
                <a:solidFill>
                  <a:srgbClr val="0E107A"/>
                </a:solidFill>
                <a:effectLst/>
                <a:latin typeface="Mabry Pro" panose="020D0503040002040303"/>
                <a:ea typeface="Verdana" panose="020B0604030504040204" pitchFamily="34" charset="0"/>
                <a:cs typeface="Times New Roman" panose="02020603050405020304" pitchFamily="18" charset="0"/>
              </a:rPr>
              <a:t>in order to feel that work is </a:t>
            </a:r>
            <a:r>
              <a:rPr lang="en-GB" sz="1800" b="1" dirty="0">
                <a:solidFill>
                  <a:srgbClr val="0E107A"/>
                </a:solidFill>
                <a:effectLst/>
                <a:latin typeface="Mabry Pro" panose="020D0503040002040303"/>
                <a:ea typeface="Verdana" panose="020B0604030504040204" pitchFamily="34" charset="0"/>
                <a:cs typeface="Times New Roman" panose="02020603050405020304" pitchFamily="18" charset="0"/>
              </a:rPr>
              <a:t>meaningful</a:t>
            </a:r>
            <a:endParaRPr lang="en-AU" b="1" dirty="0"/>
          </a:p>
        </p:txBody>
      </p:sp>
      <p:sp>
        <p:nvSpPr>
          <p:cNvPr id="11" name="Rectangle: Rounded Corners 10">
            <a:extLst>
              <a:ext uri="{FF2B5EF4-FFF2-40B4-BE49-F238E27FC236}">
                <a16:creationId xmlns:a16="http://schemas.microsoft.com/office/drawing/2014/main" id="{501B3B6B-8271-4678-96AD-AA2C8EE63F01}"/>
              </a:ext>
            </a:extLst>
          </p:cNvPr>
          <p:cNvSpPr/>
          <p:nvPr/>
        </p:nvSpPr>
        <p:spPr>
          <a:xfrm>
            <a:off x="4367807" y="1578287"/>
            <a:ext cx="4824535" cy="2160240"/>
          </a:xfrm>
          <a:prstGeom prst="roundRect">
            <a:avLst/>
          </a:prstGeom>
          <a:solidFill>
            <a:schemeClr val="bg1"/>
          </a:solidFill>
          <a:ln w="28575">
            <a:solidFill>
              <a:srgbClr val="0E10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rgbClr val="0E107A"/>
                </a:solidFill>
                <a:effectLst/>
                <a:latin typeface="Mabry Pro" panose="020D0503040002040303"/>
                <a:ea typeface="Verdana" panose="020B0604030504040204" pitchFamily="34" charset="0"/>
                <a:cs typeface="Times New Roman" panose="02020603050405020304" pitchFamily="18" charset="0"/>
              </a:rPr>
              <a:t>What are people’s behavioural preferences?</a:t>
            </a:r>
            <a:br>
              <a:rPr lang="en-GB" sz="1800" dirty="0">
                <a:solidFill>
                  <a:srgbClr val="0E107A"/>
                </a:solidFill>
                <a:effectLst/>
                <a:latin typeface="Mabry Pro" panose="020D0503040002040303"/>
                <a:ea typeface="Verdana" panose="020B0604030504040204" pitchFamily="34" charset="0"/>
                <a:cs typeface="Times New Roman" panose="02020603050405020304" pitchFamily="18" charset="0"/>
              </a:rPr>
            </a:br>
            <a:r>
              <a:rPr lang="en-GB" sz="1800" dirty="0">
                <a:solidFill>
                  <a:srgbClr val="0E107A"/>
                </a:solidFill>
                <a:effectLst/>
                <a:latin typeface="Mabry Pro" panose="020D0503040002040303"/>
                <a:ea typeface="Verdana" panose="020B0604030504040204" pitchFamily="34" charset="0"/>
                <a:cs typeface="Times New Roman" panose="02020603050405020304" pitchFamily="18" charset="0"/>
              </a:rPr>
              <a:t>Reflect someone’s preferred ways </a:t>
            </a:r>
            <a:br>
              <a:rPr lang="en-GB" sz="1800" dirty="0">
                <a:solidFill>
                  <a:srgbClr val="0E107A"/>
                </a:solidFill>
                <a:effectLst/>
                <a:latin typeface="Mabry Pro" panose="020D0503040002040303"/>
                <a:ea typeface="Verdana" panose="020B0604030504040204" pitchFamily="34" charset="0"/>
                <a:cs typeface="Times New Roman" panose="02020603050405020304" pitchFamily="18" charset="0"/>
              </a:rPr>
            </a:br>
            <a:r>
              <a:rPr lang="en-GB" sz="1800" dirty="0">
                <a:solidFill>
                  <a:srgbClr val="0E107A"/>
                </a:solidFill>
                <a:effectLst/>
                <a:latin typeface="Mabry Pro" panose="020D0503040002040303"/>
                <a:ea typeface="Verdana" panose="020B0604030504040204" pitchFamily="34" charset="0"/>
                <a:cs typeface="Times New Roman" panose="02020603050405020304" pitchFamily="18" charset="0"/>
              </a:rPr>
              <a:t>of behaving, thinking and feeling</a:t>
            </a:r>
            <a:endParaRPr lang="en-AU" dirty="0"/>
          </a:p>
        </p:txBody>
      </p:sp>
      <p:sp>
        <p:nvSpPr>
          <p:cNvPr id="3" name="Title 2">
            <a:extLst>
              <a:ext uri="{FF2B5EF4-FFF2-40B4-BE49-F238E27FC236}">
                <a16:creationId xmlns:a16="http://schemas.microsoft.com/office/drawing/2014/main" id="{41CC91DA-F11D-7C4F-BD12-73B19C4EB39C}"/>
              </a:ext>
            </a:extLst>
          </p:cNvPr>
          <p:cNvSpPr>
            <a:spLocks noGrp="1"/>
          </p:cNvSpPr>
          <p:nvPr>
            <p:ph type="title"/>
          </p:nvPr>
        </p:nvSpPr>
        <p:spPr>
          <a:xfrm>
            <a:off x="32982" y="404664"/>
            <a:ext cx="12192000" cy="307777"/>
          </a:xfrm>
        </p:spPr>
        <p:txBody>
          <a:bodyPr/>
          <a:lstStyle/>
          <a:p>
            <a:r>
              <a:rPr lang="en-US" sz="3000" dirty="0"/>
              <a:t>Motivation and Personality</a:t>
            </a:r>
          </a:p>
        </p:txBody>
      </p:sp>
      <p:sp>
        <p:nvSpPr>
          <p:cNvPr id="5" name="Slide Number Placeholder 4">
            <a:extLst>
              <a:ext uri="{FF2B5EF4-FFF2-40B4-BE49-F238E27FC236}">
                <a16:creationId xmlns:a16="http://schemas.microsoft.com/office/drawing/2014/main" id="{5200F294-5687-C14C-879C-7796FBE2D342}"/>
              </a:ext>
            </a:extLst>
          </p:cNvPr>
          <p:cNvSpPr>
            <a:spLocks noGrp="1"/>
          </p:cNvSpPr>
          <p:nvPr>
            <p:ph type="sldNum" sz="quarter" idx="11"/>
          </p:nvPr>
        </p:nvSpPr>
        <p:spPr/>
        <p:txBody>
          <a:bodyPr/>
          <a:lstStyle/>
          <a:p>
            <a:fld id="{7E9CF92B-D8DD-4F4E-A7C7-5BAC28CB6413}" type="slidenum">
              <a:rPr lang="en-US" smtClean="0"/>
              <a:pPr/>
              <a:t>20</a:t>
            </a:fld>
            <a:endParaRPr lang="en-US" dirty="0">
              <a:latin typeface="Mabry Pro" panose="020D0503040002040303" pitchFamily="34" charset="0"/>
            </a:endParaRPr>
          </a:p>
        </p:txBody>
      </p:sp>
      <p:sp>
        <p:nvSpPr>
          <p:cNvPr id="9" name="Rectangle: Rounded Corners 8">
            <a:extLst>
              <a:ext uri="{FF2B5EF4-FFF2-40B4-BE49-F238E27FC236}">
                <a16:creationId xmlns:a16="http://schemas.microsoft.com/office/drawing/2014/main" id="{1443E6A6-C2B1-4CC0-AE1C-F42F220F2F36}"/>
              </a:ext>
            </a:extLst>
          </p:cNvPr>
          <p:cNvSpPr/>
          <p:nvPr/>
        </p:nvSpPr>
        <p:spPr>
          <a:xfrm>
            <a:off x="1631505" y="4386808"/>
            <a:ext cx="2880226" cy="9144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accent1"/>
                </a:solidFill>
              </a:rPr>
              <a:t>Motivation assessments</a:t>
            </a:r>
          </a:p>
        </p:txBody>
      </p:sp>
      <p:sp>
        <p:nvSpPr>
          <p:cNvPr id="10" name="Rectangle: Rounded Corners 9">
            <a:extLst>
              <a:ext uri="{FF2B5EF4-FFF2-40B4-BE49-F238E27FC236}">
                <a16:creationId xmlns:a16="http://schemas.microsoft.com/office/drawing/2014/main" id="{141C6F1D-E5ED-4960-AEF7-E132143B3BA4}"/>
              </a:ext>
            </a:extLst>
          </p:cNvPr>
          <p:cNvSpPr/>
          <p:nvPr/>
        </p:nvSpPr>
        <p:spPr>
          <a:xfrm>
            <a:off x="1631505" y="2060848"/>
            <a:ext cx="2880226" cy="9144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accent1"/>
                </a:solidFill>
              </a:rPr>
              <a:t>Personality assessments</a:t>
            </a:r>
          </a:p>
        </p:txBody>
      </p:sp>
      <p:sp>
        <p:nvSpPr>
          <p:cNvPr id="2" name="Footer Placeholder 1">
            <a:extLst>
              <a:ext uri="{FF2B5EF4-FFF2-40B4-BE49-F238E27FC236}">
                <a16:creationId xmlns:a16="http://schemas.microsoft.com/office/drawing/2014/main" id="{DF96FE6A-9643-B4A6-58EC-58051A6C37CE}"/>
              </a:ext>
            </a:extLst>
          </p:cNvPr>
          <p:cNvSpPr>
            <a:spLocks noGrp="1"/>
          </p:cNvSpPr>
          <p:nvPr>
            <p:ph type="ftr" sz="quarter" idx="10"/>
          </p:nvPr>
        </p:nvSpPr>
        <p:spPr>
          <a:xfrm>
            <a:off x="911424" y="6318000"/>
            <a:ext cx="1800200" cy="540000"/>
          </a:xfrm>
        </p:spPr>
        <p:txBody>
          <a:bodyPr/>
          <a:lstStyle/>
          <a:p>
            <a:r>
              <a:rPr lang="en-GB" dirty="0"/>
              <a:t>© 2023 Sova Assessment</a:t>
            </a:r>
            <a:endParaRPr lang="en-US" dirty="0"/>
          </a:p>
        </p:txBody>
      </p:sp>
    </p:spTree>
    <p:extLst>
      <p:ext uri="{BB962C8B-B14F-4D97-AF65-F5344CB8AC3E}">
        <p14:creationId xmlns:p14="http://schemas.microsoft.com/office/powerpoint/2010/main" val="3962134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07A502-BD55-E248-A301-F1A57C2AA1A8}"/>
              </a:ext>
            </a:extLst>
          </p:cNvPr>
          <p:cNvSpPr>
            <a:spLocks noGrp="1"/>
          </p:cNvSpPr>
          <p:nvPr>
            <p:ph type="title"/>
          </p:nvPr>
        </p:nvSpPr>
        <p:spPr/>
        <p:txBody>
          <a:bodyPr/>
          <a:lstStyle/>
          <a:p>
            <a:r>
              <a:rPr lang="en-US" sz="3000" dirty="0"/>
              <a:t>Sova’s Motivation Model</a:t>
            </a:r>
          </a:p>
        </p:txBody>
      </p:sp>
      <p:sp>
        <p:nvSpPr>
          <p:cNvPr id="4" name="Footer Placeholder 3">
            <a:extLst>
              <a:ext uri="{FF2B5EF4-FFF2-40B4-BE49-F238E27FC236}">
                <a16:creationId xmlns:a16="http://schemas.microsoft.com/office/drawing/2014/main" id="{E6D96035-A281-2D47-83FC-A631D1DF293E}"/>
              </a:ext>
            </a:extLst>
          </p:cNvPr>
          <p:cNvSpPr>
            <a:spLocks noGrp="1"/>
          </p:cNvSpPr>
          <p:nvPr>
            <p:ph type="ftr" sz="quarter" idx="10"/>
          </p:nvPr>
        </p:nvSpPr>
        <p:spPr/>
        <p:txBody>
          <a:bodyPr/>
          <a:lstStyle/>
          <a:p>
            <a:r>
              <a:rPr lang="en-GB" dirty="0"/>
              <a:t>© 2023 Sova Assessment</a:t>
            </a:r>
            <a:endParaRPr lang="en-US" dirty="0"/>
          </a:p>
        </p:txBody>
      </p:sp>
      <p:sp>
        <p:nvSpPr>
          <p:cNvPr id="5" name="Slide Number Placeholder 4">
            <a:extLst>
              <a:ext uri="{FF2B5EF4-FFF2-40B4-BE49-F238E27FC236}">
                <a16:creationId xmlns:a16="http://schemas.microsoft.com/office/drawing/2014/main" id="{FBB466F3-2D01-F34D-B3AD-7539FC644E27}"/>
              </a:ext>
            </a:extLst>
          </p:cNvPr>
          <p:cNvSpPr>
            <a:spLocks noGrp="1"/>
          </p:cNvSpPr>
          <p:nvPr>
            <p:ph type="sldNum" sz="quarter" idx="11"/>
          </p:nvPr>
        </p:nvSpPr>
        <p:spPr/>
        <p:txBody>
          <a:bodyPr/>
          <a:lstStyle/>
          <a:p>
            <a:fld id="{7E9CF92B-D8DD-4F4E-A7C7-5BAC28CB6413}" type="slidenum">
              <a:rPr lang="en-US" smtClean="0"/>
              <a:pPr/>
              <a:t>21</a:t>
            </a:fld>
            <a:endParaRPr lang="en-US" dirty="0">
              <a:latin typeface="Mabry Pro" panose="020D0503040002040303" pitchFamily="34" charset="0"/>
            </a:endParaRPr>
          </a:p>
        </p:txBody>
      </p:sp>
      <p:pic>
        <p:nvPicPr>
          <p:cNvPr id="6" name="Picture 5" descr="Diagram&#10;&#10;Description automatically generated">
            <a:extLst>
              <a:ext uri="{FF2B5EF4-FFF2-40B4-BE49-F238E27FC236}">
                <a16:creationId xmlns:a16="http://schemas.microsoft.com/office/drawing/2014/main" id="{BD019110-1D47-4769-B770-707EDE2830A9}"/>
              </a:ext>
            </a:extLst>
          </p:cNvPr>
          <p:cNvPicPr>
            <a:picLocks noChangeAspect="1"/>
          </p:cNvPicPr>
          <p:nvPr/>
        </p:nvPicPr>
        <p:blipFill rotWithShape="1">
          <a:blip r:embed="rId2"/>
          <a:srcRect t="5803" b="5801"/>
          <a:stretch/>
        </p:blipFill>
        <p:spPr>
          <a:xfrm>
            <a:off x="2901910" y="872077"/>
            <a:ext cx="6362442" cy="5581259"/>
          </a:xfrm>
          <a:prstGeom prst="rect">
            <a:avLst/>
          </a:prstGeom>
        </p:spPr>
      </p:pic>
      <p:sp>
        <p:nvSpPr>
          <p:cNvPr id="7" name="Rectangle: Rounded Corners 6">
            <a:extLst>
              <a:ext uri="{FF2B5EF4-FFF2-40B4-BE49-F238E27FC236}">
                <a16:creationId xmlns:a16="http://schemas.microsoft.com/office/drawing/2014/main" id="{510C91B7-3F5F-413A-8D84-86EA4F508586}"/>
              </a:ext>
            </a:extLst>
          </p:cNvPr>
          <p:cNvSpPr/>
          <p:nvPr/>
        </p:nvSpPr>
        <p:spPr>
          <a:xfrm>
            <a:off x="1199456" y="1067715"/>
            <a:ext cx="2420493" cy="9144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t>Sources of connection </a:t>
            </a:r>
            <a:br>
              <a:rPr lang="en-AU" sz="1400" dirty="0"/>
            </a:br>
            <a:r>
              <a:rPr lang="en-AU" sz="1400" dirty="0"/>
              <a:t>and sense of community</a:t>
            </a:r>
          </a:p>
        </p:txBody>
      </p:sp>
      <p:sp>
        <p:nvSpPr>
          <p:cNvPr id="8" name="Rectangle: Rounded Corners 7">
            <a:extLst>
              <a:ext uri="{FF2B5EF4-FFF2-40B4-BE49-F238E27FC236}">
                <a16:creationId xmlns:a16="http://schemas.microsoft.com/office/drawing/2014/main" id="{4FB530A7-B3DC-409B-B943-05390FFCBDCD}"/>
              </a:ext>
            </a:extLst>
          </p:cNvPr>
          <p:cNvSpPr/>
          <p:nvPr/>
        </p:nvSpPr>
        <p:spPr>
          <a:xfrm>
            <a:off x="1183210" y="4845975"/>
            <a:ext cx="2420493" cy="9144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t>Sources of personal </a:t>
            </a:r>
            <a:br>
              <a:rPr lang="en-AU" sz="1400" dirty="0"/>
            </a:br>
            <a:r>
              <a:rPr lang="en-AU" sz="1400" dirty="0"/>
              <a:t>challenge and sense of </a:t>
            </a:r>
            <a:br>
              <a:rPr lang="en-AU" sz="1400" dirty="0"/>
            </a:br>
            <a:r>
              <a:rPr lang="en-AU" sz="1400" dirty="0"/>
              <a:t>triumph</a:t>
            </a:r>
          </a:p>
        </p:txBody>
      </p:sp>
      <p:sp>
        <p:nvSpPr>
          <p:cNvPr id="9" name="Rectangle: Rounded Corners 8">
            <a:extLst>
              <a:ext uri="{FF2B5EF4-FFF2-40B4-BE49-F238E27FC236}">
                <a16:creationId xmlns:a16="http://schemas.microsoft.com/office/drawing/2014/main" id="{C513E6B2-3245-40E4-A888-21778658AD4B}"/>
              </a:ext>
            </a:extLst>
          </p:cNvPr>
          <p:cNvSpPr/>
          <p:nvPr/>
        </p:nvSpPr>
        <p:spPr>
          <a:xfrm>
            <a:off x="8546313" y="1067715"/>
            <a:ext cx="2420493" cy="9144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t>Sources of self-value and sense of worth</a:t>
            </a:r>
          </a:p>
        </p:txBody>
      </p:sp>
      <p:sp>
        <p:nvSpPr>
          <p:cNvPr id="10" name="Rectangle: Rounded Corners 9">
            <a:extLst>
              <a:ext uri="{FF2B5EF4-FFF2-40B4-BE49-F238E27FC236}">
                <a16:creationId xmlns:a16="http://schemas.microsoft.com/office/drawing/2014/main" id="{3E41D2DC-A684-47E0-A851-0480103BAFB3}"/>
              </a:ext>
            </a:extLst>
          </p:cNvPr>
          <p:cNvSpPr/>
          <p:nvPr/>
        </p:nvSpPr>
        <p:spPr>
          <a:xfrm>
            <a:off x="8546313" y="4861578"/>
            <a:ext cx="2420493" cy="9144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t>Sources of personal satisfaction and sense of immersion</a:t>
            </a:r>
          </a:p>
        </p:txBody>
      </p:sp>
    </p:spTree>
    <p:extLst>
      <p:ext uri="{BB962C8B-B14F-4D97-AF65-F5344CB8AC3E}">
        <p14:creationId xmlns:p14="http://schemas.microsoft.com/office/powerpoint/2010/main" val="2384239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0247C6-033F-ED45-B21A-290FB426C27C}"/>
              </a:ext>
            </a:extLst>
          </p:cNvPr>
          <p:cNvSpPr>
            <a:spLocks noGrp="1"/>
          </p:cNvSpPr>
          <p:nvPr>
            <p:ph type="title"/>
          </p:nvPr>
        </p:nvSpPr>
        <p:spPr>
          <a:xfrm>
            <a:off x="0" y="332656"/>
            <a:ext cx="12192000" cy="307777"/>
          </a:xfrm>
        </p:spPr>
        <p:txBody>
          <a:bodyPr/>
          <a:lstStyle/>
          <a:p>
            <a:r>
              <a:rPr lang="en-US" sz="3000" dirty="0"/>
              <a:t>The 20 Factors</a:t>
            </a:r>
          </a:p>
        </p:txBody>
      </p:sp>
      <p:sp>
        <p:nvSpPr>
          <p:cNvPr id="5" name="Footer Placeholder 4">
            <a:extLst>
              <a:ext uri="{FF2B5EF4-FFF2-40B4-BE49-F238E27FC236}">
                <a16:creationId xmlns:a16="http://schemas.microsoft.com/office/drawing/2014/main" id="{74AD5700-87C5-5D49-81A9-18C2CFDF901A}"/>
              </a:ext>
            </a:extLst>
          </p:cNvPr>
          <p:cNvSpPr>
            <a:spLocks noGrp="1"/>
          </p:cNvSpPr>
          <p:nvPr>
            <p:ph type="ftr" sz="quarter" idx="10"/>
          </p:nvPr>
        </p:nvSpPr>
        <p:spPr/>
        <p:txBody>
          <a:bodyPr/>
          <a:lstStyle/>
          <a:p>
            <a:r>
              <a:rPr lang="en-GB" dirty="0"/>
              <a:t>© 2023 Sova Assessment</a:t>
            </a:r>
            <a:endParaRPr lang="en-US" dirty="0"/>
          </a:p>
        </p:txBody>
      </p:sp>
      <p:sp>
        <p:nvSpPr>
          <p:cNvPr id="6" name="Slide Number Placeholder 5">
            <a:extLst>
              <a:ext uri="{FF2B5EF4-FFF2-40B4-BE49-F238E27FC236}">
                <a16:creationId xmlns:a16="http://schemas.microsoft.com/office/drawing/2014/main" id="{2B8C68AC-DF8B-724A-8619-28F3D272CE42}"/>
              </a:ext>
            </a:extLst>
          </p:cNvPr>
          <p:cNvSpPr>
            <a:spLocks noGrp="1"/>
          </p:cNvSpPr>
          <p:nvPr>
            <p:ph type="sldNum" sz="quarter" idx="11"/>
          </p:nvPr>
        </p:nvSpPr>
        <p:spPr/>
        <p:txBody>
          <a:bodyPr/>
          <a:lstStyle/>
          <a:p>
            <a:fld id="{7E9CF92B-D8DD-4F4E-A7C7-5BAC28CB6413}" type="slidenum">
              <a:rPr lang="en-US" smtClean="0"/>
              <a:pPr/>
              <a:t>22</a:t>
            </a:fld>
            <a:endParaRPr lang="en-US" dirty="0">
              <a:latin typeface="Mabry Pro" panose="020D0503040002040303" pitchFamily="34" charset="0"/>
            </a:endParaRPr>
          </a:p>
        </p:txBody>
      </p:sp>
      <p:pic>
        <p:nvPicPr>
          <p:cNvPr id="11" name="Picture 10">
            <a:extLst>
              <a:ext uri="{FF2B5EF4-FFF2-40B4-BE49-F238E27FC236}">
                <a16:creationId xmlns:a16="http://schemas.microsoft.com/office/drawing/2014/main" id="{0F79697C-5DE7-4CC3-B710-828AD3C449CB}"/>
              </a:ext>
            </a:extLst>
          </p:cNvPr>
          <p:cNvPicPr>
            <a:picLocks noChangeAspect="1"/>
          </p:cNvPicPr>
          <p:nvPr/>
        </p:nvPicPr>
        <p:blipFill>
          <a:blip r:embed="rId2"/>
          <a:stretch>
            <a:fillRect/>
          </a:stretch>
        </p:blipFill>
        <p:spPr>
          <a:xfrm>
            <a:off x="302695" y="1258917"/>
            <a:ext cx="5868973" cy="3896030"/>
          </a:xfrm>
          <a:prstGeom prst="rect">
            <a:avLst/>
          </a:prstGeom>
        </p:spPr>
      </p:pic>
      <p:grpSp>
        <p:nvGrpSpPr>
          <p:cNvPr id="15" name="Group 14">
            <a:extLst>
              <a:ext uri="{FF2B5EF4-FFF2-40B4-BE49-F238E27FC236}">
                <a16:creationId xmlns:a16="http://schemas.microsoft.com/office/drawing/2014/main" id="{335512A9-A2A4-4FDE-9A66-0F4EB6028CD6}"/>
              </a:ext>
            </a:extLst>
          </p:cNvPr>
          <p:cNvGrpSpPr/>
          <p:nvPr/>
        </p:nvGrpSpPr>
        <p:grpSpPr>
          <a:xfrm>
            <a:off x="6236356" y="1258917"/>
            <a:ext cx="5868973" cy="3896030"/>
            <a:chOff x="6236356" y="1258917"/>
            <a:chExt cx="5868973" cy="3896030"/>
          </a:xfrm>
        </p:grpSpPr>
        <p:pic>
          <p:nvPicPr>
            <p:cNvPr id="13" name="Picture 12">
              <a:extLst>
                <a:ext uri="{FF2B5EF4-FFF2-40B4-BE49-F238E27FC236}">
                  <a16:creationId xmlns:a16="http://schemas.microsoft.com/office/drawing/2014/main" id="{D8C9EFA0-CE28-4742-AE6C-3B5470AE7BAF}"/>
                </a:ext>
              </a:extLst>
            </p:cNvPr>
            <p:cNvPicPr>
              <a:picLocks noChangeAspect="1"/>
            </p:cNvPicPr>
            <p:nvPr/>
          </p:nvPicPr>
          <p:blipFill>
            <a:blip r:embed="rId3"/>
            <a:stretch>
              <a:fillRect/>
            </a:stretch>
          </p:blipFill>
          <p:spPr>
            <a:xfrm>
              <a:off x="6240016" y="1531201"/>
              <a:ext cx="5865313" cy="3623746"/>
            </a:xfrm>
            <a:prstGeom prst="rect">
              <a:avLst/>
            </a:prstGeom>
          </p:spPr>
        </p:pic>
        <p:pic>
          <p:nvPicPr>
            <p:cNvPr id="14" name="Picture 13">
              <a:extLst>
                <a:ext uri="{FF2B5EF4-FFF2-40B4-BE49-F238E27FC236}">
                  <a16:creationId xmlns:a16="http://schemas.microsoft.com/office/drawing/2014/main" id="{1BDB1F13-59C9-4B02-AAF3-384BE9C76C40}"/>
                </a:ext>
              </a:extLst>
            </p:cNvPr>
            <p:cNvPicPr>
              <a:picLocks noChangeAspect="1"/>
            </p:cNvPicPr>
            <p:nvPr/>
          </p:nvPicPr>
          <p:blipFill rotWithShape="1">
            <a:blip r:embed="rId2"/>
            <a:srcRect b="88957"/>
            <a:stretch/>
          </p:blipFill>
          <p:spPr>
            <a:xfrm>
              <a:off x="6236356" y="1258917"/>
              <a:ext cx="5868973" cy="430246"/>
            </a:xfrm>
            <a:prstGeom prst="rect">
              <a:avLst/>
            </a:prstGeom>
          </p:spPr>
        </p:pic>
      </p:grpSp>
    </p:spTree>
    <p:extLst>
      <p:ext uri="{BB962C8B-B14F-4D97-AF65-F5344CB8AC3E}">
        <p14:creationId xmlns:p14="http://schemas.microsoft.com/office/powerpoint/2010/main" val="11342844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C91DA-F11D-7C4F-BD12-73B19C4EB39C}"/>
              </a:ext>
            </a:extLst>
          </p:cNvPr>
          <p:cNvSpPr>
            <a:spLocks noGrp="1"/>
          </p:cNvSpPr>
          <p:nvPr>
            <p:ph type="title"/>
          </p:nvPr>
        </p:nvSpPr>
        <p:spPr>
          <a:xfrm>
            <a:off x="32982" y="404664"/>
            <a:ext cx="12192000" cy="307777"/>
          </a:xfrm>
        </p:spPr>
        <p:txBody>
          <a:bodyPr/>
          <a:lstStyle/>
          <a:p>
            <a:r>
              <a:rPr lang="en-US" sz="3000" dirty="0"/>
              <a:t>Reliability &amp; Validity</a:t>
            </a:r>
          </a:p>
        </p:txBody>
      </p:sp>
      <p:sp>
        <p:nvSpPr>
          <p:cNvPr id="4" name="Footer Placeholder 3">
            <a:extLst>
              <a:ext uri="{FF2B5EF4-FFF2-40B4-BE49-F238E27FC236}">
                <a16:creationId xmlns:a16="http://schemas.microsoft.com/office/drawing/2014/main" id="{27F5EC1E-9076-9B42-840C-57E1E18D9AC6}"/>
              </a:ext>
            </a:extLst>
          </p:cNvPr>
          <p:cNvSpPr>
            <a:spLocks noGrp="1"/>
          </p:cNvSpPr>
          <p:nvPr>
            <p:ph type="ftr" sz="quarter" idx="10"/>
          </p:nvPr>
        </p:nvSpPr>
        <p:spPr/>
        <p:txBody>
          <a:bodyPr/>
          <a:lstStyle/>
          <a:p>
            <a:r>
              <a:rPr lang="en-GB" dirty="0"/>
              <a:t>© 2023 Sova Assessment</a:t>
            </a:r>
            <a:endParaRPr lang="en-US" dirty="0"/>
          </a:p>
        </p:txBody>
      </p:sp>
      <p:sp>
        <p:nvSpPr>
          <p:cNvPr id="5" name="Slide Number Placeholder 4">
            <a:extLst>
              <a:ext uri="{FF2B5EF4-FFF2-40B4-BE49-F238E27FC236}">
                <a16:creationId xmlns:a16="http://schemas.microsoft.com/office/drawing/2014/main" id="{5200F294-5687-C14C-879C-7796FBE2D342}"/>
              </a:ext>
            </a:extLst>
          </p:cNvPr>
          <p:cNvSpPr>
            <a:spLocks noGrp="1"/>
          </p:cNvSpPr>
          <p:nvPr>
            <p:ph type="sldNum" sz="quarter" idx="11"/>
          </p:nvPr>
        </p:nvSpPr>
        <p:spPr/>
        <p:txBody>
          <a:bodyPr/>
          <a:lstStyle/>
          <a:p>
            <a:fld id="{7E9CF92B-D8DD-4F4E-A7C7-5BAC28CB6413}" type="slidenum">
              <a:rPr lang="en-US" smtClean="0"/>
              <a:pPr/>
              <a:t>23</a:t>
            </a:fld>
            <a:endParaRPr lang="en-US" dirty="0">
              <a:latin typeface="Mabry Pro" panose="020D0503040002040303" pitchFamily="34" charset="0"/>
            </a:endParaRPr>
          </a:p>
        </p:txBody>
      </p:sp>
      <p:sp>
        <p:nvSpPr>
          <p:cNvPr id="6" name="Rectangle: Rounded Corners 5">
            <a:extLst>
              <a:ext uri="{FF2B5EF4-FFF2-40B4-BE49-F238E27FC236}">
                <a16:creationId xmlns:a16="http://schemas.microsoft.com/office/drawing/2014/main" id="{7DDCC667-BC48-4A1D-B1E9-1912FD03C4E4}"/>
              </a:ext>
            </a:extLst>
          </p:cNvPr>
          <p:cNvSpPr/>
          <p:nvPr/>
        </p:nvSpPr>
        <p:spPr>
          <a:xfrm>
            <a:off x="2495601" y="2276872"/>
            <a:ext cx="8888260" cy="1224136"/>
          </a:xfrm>
          <a:prstGeom prst="roundRect">
            <a:avLst/>
          </a:prstGeom>
          <a:solidFill>
            <a:schemeClr val="bg1"/>
          </a:solidFill>
          <a:ln w="28575">
            <a:solidFill>
              <a:srgbClr val="0E10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1963" indent="-285750">
              <a:buFont typeface="Arial" panose="020B0604020202020204" pitchFamily="34" charset="0"/>
              <a:buChar char="•"/>
            </a:pPr>
            <a:r>
              <a:rPr lang="en-GB" dirty="0">
                <a:solidFill>
                  <a:srgbClr val="0E107A"/>
                </a:solidFill>
                <a:latin typeface="Mabry Pro" panose="020D0503040002040303"/>
                <a:ea typeface="Verdana" panose="020B0604030504040204" pitchFamily="34" charset="0"/>
                <a:cs typeface="Times New Roman" panose="02020603050405020304" pitchFamily="18" charset="0"/>
              </a:rPr>
              <a:t>Blended assessment (PQ + </a:t>
            </a:r>
            <a:r>
              <a:rPr lang="en-GB" dirty="0" err="1">
                <a:solidFill>
                  <a:srgbClr val="0E107A"/>
                </a:solidFill>
                <a:latin typeface="Mabry Pro" panose="020D0503040002040303"/>
                <a:ea typeface="Verdana" panose="020B0604030504040204" pitchFamily="34" charset="0"/>
                <a:cs typeface="Times New Roman" panose="02020603050405020304" pitchFamily="18" charset="0"/>
              </a:rPr>
              <a:t>MQ</a:t>
            </a:r>
            <a:r>
              <a:rPr lang="en-GB" dirty="0">
                <a:solidFill>
                  <a:srgbClr val="0E107A"/>
                </a:solidFill>
                <a:latin typeface="Mabry Pro" panose="020D0503040002040303"/>
                <a:ea typeface="Verdana" panose="020B0604030504040204" pitchFamily="34" charset="0"/>
                <a:cs typeface="Times New Roman" panose="02020603050405020304" pitchFamily="18" charset="0"/>
              </a:rPr>
              <a:t> items) mapped to 7 key competencies</a:t>
            </a:r>
          </a:p>
          <a:p>
            <a:pPr marL="461963" indent="-285750">
              <a:buFont typeface="Arial" panose="020B0604020202020204" pitchFamily="34" charset="0"/>
              <a:buChar char="•"/>
            </a:pPr>
            <a:r>
              <a:rPr lang="en-GB" b="1" dirty="0">
                <a:solidFill>
                  <a:srgbClr val="0E107A"/>
                </a:solidFill>
                <a:latin typeface="Mabry Pro" panose="020D0503040002040303"/>
                <a:ea typeface="Verdana" panose="020B0604030504040204" pitchFamily="34" charset="0"/>
                <a:cs typeface="Times New Roman" panose="02020603050405020304" pitchFamily="18" charset="0"/>
              </a:rPr>
              <a:t>4 </a:t>
            </a:r>
            <a:r>
              <a:rPr lang="en-GB" b="1" dirty="0" err="1">
                <a:solidFill>
                  <a:srgbClr val="0E107A"/>
                </a:solidFill>
                <a:latin typeface="Mabry Pro" panose="020D0503040002040303"/>
                <a:ea typeface="Verdana" panose="020B0604030504040204" pitchFamily="34" charset="0"/>
                <a:cs typeface="Times New Roman" panose="02020603050405020304" pitchFamily="18" charset="0"/>
              </a:rPr>
              <a:t>MQ</a:t>
            </a:r>
            <a:r>
              <a:rPr lang="en-GB" b="1" dirty="0">
                <a:solidFill>
                  <a:srgbClr val="0E107A"/>
                </a:solidFill>
                <a:latin typeface="Mabry Pro" panose="020D0503040002040303"/>
                <a:ea typeface="Verdana" panose="020B0604030504040204" pitchFamily="34" charset="0"/>
                <a:cs typeface="Times New Roman" panose="02020603050405020304" pitchFamily="18" charset="0"/>
              </a:rPr>
              <a:t> factors </a:t>
            </a:r>
            <a:r>
              <a:rPr lang="en-GB" dirty="0">
                <a:solidFill>
                  <a:srgbClr val="0E107A"/>
                </a:solidFill>
                <a:latin typeface="Mabry Pro" panose="020D0503040002040303"/>
                <a:ea typeface="Verdana" panose="020B0604030504040204" pitchFamily="34" charset="0"/>
                <a:cs typeface="Times New Roman" panose="02020603050405020304" pitchFamily="18" charset="0"/>
              </a:rPr>
              <a:t>assessed: customer service, curiosity, quality and stability</a:t>
            </a:r>
          </a:p>
          <a:p>
            <a:pPr marL="461963" indent="-285750">
              <a:buFont typeface="Arial" panose="020B0604020202020204" pitchFamily="34" charset="0"/>
              <a:buChar char="•"/>
            </a:pPr>
            <a:r>
              <a:rPr lang="en-GB" dirty="0">
                <a:solidFill>
                  <a:srgbClr val="0E107A"/>
                </a:solidFill>
                <a:latin typeface="Mabry Pro" panose="020D0503040002040303"/>
                <a:ea typeface="Verdana" panose="020B0604030504040204" pitchFamily="34" charset="0"/>
                <a:cs typeface="Times New Roman" panose="02020603050405020304" pitchFamily="18" charset="0"/>
              </a:rPr>
              <a:t>Plus questions relating to </a:t>
            </a:r>
            <a:r>
              <a:rPr lang="en-GB" b="1" dirty="0">
                <a:solidFill>
                  <a:srgbClr val="0E107A"/>
                </a:solidFill>
                <a:latin typeface="Mabry Pro" panose="020D0503040002040303"/>
                <a:ea typeface="Verdana" panose="020B0604030504040204" pitchFamily="34" charset="0"/>
                <a:cs typeface="Times New Roman" panose="02020603050405020304" pitchFamily="18" charset="0"/>
              </a:rPr>
              <a:t>work engagement </a:t>
            </a:r>
            <a:r>
              <a:rPr lang="en-GB" dirty="0">
                <a:solidFill>
                  <a:srgbClr val="0E107A"/>
                </a:solidFill>
                <a:latin typeface="Mabry Pro" panose="020D0503040002040303"/>
                <a:ea typeface="Verdana" panose="020B0604030504040204" pitchFamily="34" charset="0"/>
                <a:cs typeface="Times New Roman" panose="02020603050405020304" pitchFamily="18" charset="0"/>
              </a:rPr>
              <a:t>and </a:t>
            </a:r>
            <a:r>
              <a:rPr lang="en-GB" b="1" dirty="0">
                <a:solidFill>
                  <a:srgbClr val="0E107A"/>
                </a:solidFill>
                <a:latin typeface="Mabry Pro" panose="020D0503040002040303"/>
                <a:ea typeface="Verdana" panose="020B0604030504040204" pitchFamily="34" charset="0"/>
                <a:cs typeface="Times New Roman" panose="02020603050405020304" pitchFamily="18" charset="0"/>
              </a:rPr>
              <a:t>intention to quit</a:t>
            </a:r>
          </a:p>
        </p:txBody>
      </p:sp>
      <p:sp>
        <p:nvSpPr>
          <p:cNvPr id="7" name="Rectangle: Rounded Corners 6">
            <a:extLst>
              <a:ext uri="{FF2B5EF4-FFF2-40B4-BE49-F238E27FC236}">
                <a16:creationId xmlns:a16="http://schemas.microsoft.com/office/drawing/2014/main" id="{138FC9B6-BAEF-4871-8F44-08A5686A9D13}"/>
              </a:ext>
            </a:extLst>
          </p:cNvPr>
          <p:cNvSpPr/>
          <p:nvPr/>
        </p:nvSpPr>
        <p:spPr>
          <a:xfrm>
            <a:off x="2543400" y="1124744"/>
            <a:ext cx="8809184" cy="1008112"/>
          </a:xfrm>
          <a:prstGeom prst="roundRect">
            <a:avLst/>
          </a:prstGeom>
          <a:solidFill>
            <a:schemeClr val="bg1"/>
          </a:solidFill>
          <a:ln w="28575">
            <a:solidFill>
              <a:srgbClr val="0E10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1963" indent="-285750">
              <a:buFont typeface="Arial" panose="020B0604020202020204" pitchFamily="34" charset="0"/>
              <a:buChar char="•"/>
            </a:pPr>
            <a:r>
              <a:rPr lang="en-GB" sz="1800" dirty="0">
                <a:solidFill>
                  <a:srgbClr val="0E107A"/>
                </a:solidFill>
                <a:effectLst/>
                <a:latin typeface="Mabry Pro" panose="020D0503040002040303"/>
                <a:ea typeface="Verdana" panose="020B0604030504040204" pitchFamily="34" charset="0"/>
                <a:cs typeface="Times New Roman" panose="02020603050405020304" pitchFamily="18" charset="0"/>
              </a:rPr>
              <a:t>Global talent acquisition company, 46 completions</a:t>
            </a:r>
          </a:p>
          <a:p>
            <a:pPr marL="461963" indent="-285750">
              <a:buFont typeface="Arial" panose="020B0604020202020204" pitchFamily="34" charset="0"/>
              <a:buChar char="•"/>
            </a:pPr>
            <a:r>
              <a:rPr lang="en-GB" dirty="0">
                <a:solidFill>
                  <a:srgbClr val="0E107A"/>
                </a:solidFill>
                <a:latin typeface="Mabry Pro" panose="020D0503040002040303"/>
                <a:ea typeface="Verdana" panose="020B0604030504040204" pitchFamily="34" charset="0"/>
                <a:cs typeface="Times New Roman" panose="02020603050405020304" pitchFamily="18" charset="0"/>
              </a:rPr>
              <a:t>Temporary customer service staff in Customer Service &amp; Advisory and Processing &amp; Administrative roles </a:t>
            </a:r>
          </a:p>
        </p:txBody>
      </p:sp>
      <p:sp>
        <p:nvSpPr>
          <p:cNvPr id="8" name="Rectangle: Rounded Corners 7">
            <a:extLst>
              <a:ext uri="{FF2B5EF4-FFF2-40B4-BE49-F238E27FC236}">
                <a16:creationId xmlns:a16="http://schemas.microsoft.com/office/drawing/2014/main" id="{4341C5AE-A6FF-41AA-A0CA-089A544AE8DD}"/>
              </a:ext>
            </a:extLst>
          </p:cNvPr>
          <p:cNvSpPr/>
          <p:nvPr/>
        </p:nvSpPr>
        <p:spPr>
          <a:xfrm>
            <a:off x="407369" y="2552982"/>
            <a:ext cx="2232248" cy="67191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accent1"/>
                </a:solidFill>
              </a:rPr>
              <a:t>Methodology</a:t>
            </a:r>
          </a:p>
        </p:txBody>
      </p:sp>
      <p:sp>
        <p:nvSpPr>
          <p:cNvPr id="10" name="Rectangle: Rounded Corners 9">
            <a:extLst>
              <a:ext uri="{FF2B5EF4-FFF2-40B4-BE49-F238E27FC236}">
                <a16:creationId xmlns:a16="http://schemas.microsoft.com/office/drawing/2014/main" id="{60433F94-4D78-4CEA-8683-2C78ACE7B68F}"/>
              </a:ext>
            </a:extLst>
          </p:cNvPr>
          <p:cNvSpPr/>
          <p:nvPr/>
        </p:nvSpPr>
        <p:spPr>
          <a:xfrm>
            <a:off x="407368" y="1268760"/>
            <a:ext cx="2232248" cy="67191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accent1"/>
                </a:solidFill>
              </a:rPr>
              <a:t>Context and Sample</a:t>
            </a:r>
          </a:p>
        </p:txBody>
      </p:sp>
      <p:sp>
        <p:nvSpPr>
          <p:cNvPr id="11" name="Rectangle: Rounded Corners 10">
            <a:extLst>
              <a:ext uri="{FF2B5EF4-FFF2-40B4-BE49-F238E27FC236}">
                <a16:creationId xmlns:a16="http://schemas.microsoft.com/office/drawing/2014/main" id="{CB978233-7219-46D4-815D-8A3E889508F5}"/>
              </a:ext>
            </a:extLst>
          </p:cNvPr>
          <p:cNvSpPr/>
          <p:nvPr/>
        </p:nvSpPr>
        <p:spPr>
          <a:xfrm>
            <a:off x="2464324" y="3557734"/>
            <a:ext cx="8888260" cy="2607570"/>
          </a:xfrm>
          <a:prstGeom prst="roundRect">
            <a:avLst/>
          </a:prstGeom>
          <a:solidFill>
            <a:schemeClr val="bg1"/>
          </a:solidFill>
          <a:ln w="28575">
            <a:solidFill>
              <a:srgbClr val="0E10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a:endParaRPr lang="en-GB" dirty="0">
              <a:solidFill>
                <a:srgbClr val="0E107A"/>
              </a:solidFill>
              <a:latin typeface="Mabry Pro" panose="020D0503040002040303"/>
              <a:ea typeface="Verdana" panose="020B0604030504040204" pitchFamily="34" charset="0"/>
              <a:cs typeface="Times New Roman" panose="02020603050405020304" pitchFamily="18" charset="0"/>
            </a:endParaRPr>
          </a:p>
          <a:p>
            <a:pPr marL="176213"/>
            <a:endParaRPr lang="en-GB" dirty="0">
              <a:solidFill>
                <a:srgbClr val="0E107A"/>
              </a:solidFill>
              <a:latin typeface="Mabry Pro" panose="020D0503040002040303"/>
              <a:ea typeface="Verdana" panose="020B0604030504040204" pitchFamily="34" charset="0"/>
              <a:cs typeface="Times New Roman" panose="02020603050405020304" pitchFamily="18" charset="0"/>
            </a:endParaRPr>
          </a:p>
          <a:p>
            <a:pPr marL="176213"/>
            <a:endParaRPr lang="en-GB" dirty="0">
              <a:solidFill>
                <a:srgbClr val="0E107A"/>
              </a:solidFill>
              <a:latin typeface="Mabry Pro" panose="020D0503040002040303"/>
              <a:ea typeface="Verdana" panose="020B0604030504040204" pitchFamily="34"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8DAD228F-405F-4083-8C89-AA5ED5F026A5}"/>
              </a:ext>
            </a:extLst>
          </p:cNvPr>
          <p:cNvSpPr/>
          <p:nvPr/>
        </p:nvSpPr>
        <p:spPr>
          <a:xfrm>
            <a:off x="407368" y="3921135"/>
            <a:ext cx="2232248" cy="67191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accent1"/>
                </a:solidFill>
              </a:rPr>
              <a:t>Findings</a:t>
            </a:r>
          </a:p>
        </p:txBody>
      </p:sp>
      <p:pic>
        <p:nvPicPr>
          <p:cNvPr id="13" name="Picture 12">
            <a:extLst>
              <a:ext uri="{FF2B5EF4-FFF2-40B4-BE49-F238E27FC236}">
                <a16:creationId xmlns:a16="http://schemas.microsoft.com/office/drawing/2014/main" id="{43CF4820-BC4E-4567-BD30-C3102289A003}"/>
              </a:ext>
            </a:extLst>
          </p:cNvPr>
          <p:cNvPicPr>
            <a:picLocks noChangeAspect="1"/>
          </p:cNvPicPr>
          <p:nvPr/>
        </p:nvPicPr>
        <p:blipFill>
          <a:blip r:embed="rId3"/>
          <a:stretch>
            <a:fillRect/>
          </a:stretch>
        </p:blipFill>
        <p:spPr>
          <a:xfrm>
            <a:off x="2855640" y="3716262"/>
            <a:ext cx="8280920" cy="864866"/>
          </a:xfrm>
          <a:prstGeom prst="rect">
            <a:avLst/>
          </a:prstGeom>
        </p:spPr>
      </p:pic>
      <p:pic>
        <p:nvPicPr>
          <p:cNvPr id="15" name="Picture 14">
            <a:extLst>
              <a:ext uri="{FF2B5EF4-FFF2-40B4-BE49-F238E27FC236}">
                <a16:creationId xmlns:a16="http://schemas.microsoft.com/office/drawing/2014/main" id="{9224D72A-99CE-4E5F-AD2F-1428284F5B44}"/>
              </a:ext>
            </a:extLst>
          </p:cNvPr>
          <p:cNvPicPr>
            <a:picLocks noChangeAspect="1"/>
          </p:cNvPicPr>
          <p:nvPr/>
        </p:nvPicPr>
        <p:blipFill rotWithShape="1">
          <a:blip r:embed="rId4"/>
          <a:srcRect l="549"/>
          <a:stretch/>
        </p:blipFill>
        <p:spPr>
          <a:xfrm>
            <a:off x="2855641" y="4652366"/>
            <a:ext cx="8280919" cy="864866"/>
          </a:xfrm>
          <a:prstGeom prst="rect">
            <a:avLst/>
          </a:prstGeom>
        </p:spPr>
      </p:pic>
      <p:sp>
        <p:nvSpPr>
          <p:cNvPr id="2" name="Rectangle 1">
            <a:extLst>
              <a:ext uri="{FF2B5EF4-FFF2-40B4-BE49-F238E27FC236}">
                <a16:creationId xmlns:a16="http://schemas.microsoft.com/office/drawing/2014/main" id="{FD0352B3-F3C0-4953-9D8D-D631EF659089}"/>
              </a:ext>
            </a:extLst>
          </p:cNvPr>
          <p:cNvSpPr/>
          <p:nvPr/>
        </p:nvSpPr>
        <p:spPr>
          <a:xfrm>
            <a:off x="2855640" y="5517232"/>
            <a:ext cx="8280919"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latin typeface="Mabry Pro" panose="020D0503040002040303"/>
              </a:rPr>
              <a:t>Using Cronbach’s Alpha, </a:t>
            </a:r>
            <a:r>
              <a:rPr lang="en-US" sz="1800" b="0" i="0" u="none" strike="noStrike" baseline="0" dirty="0">
                <a:solidFill>
                  <a:schemeClr val="bg1"/>
                </a:solidFill>
                <a:latin typeface="Mabry Pro" panose="020D0503040002040303"/>
              </a:rPr>
              <a:t>average reliability amongst the 20 MQ factors is 0.84</a:t>
            </a:r>
            <a:r>
              <a:rPr lang="en-US" dirty="0">
                <a:solidFill>
                  <a:schemeClr val="bg1"/>
                </a:solidFill>
                <a:latin typeface="Mabry Pro" panose="020D0503040002040303"/>
              </a:rPr>
              <a:t> </a:t>
            </a:r>
            <a:endParaRPr lang="en-GB" dirty="0">
              <a:solidFill>
                <a:schemeClr val="bg1"/>
              </a:solidFill>
              <a:latin typeface="Mabry Pro" panose="020D0503040002040303"/>
            </a:endParaRPr>
          </a:p>
        </p:txBody>
      </p:sp>
      <p:sp>
        <p:nvSpPr>
          <p:cNvPr id="9" name="TextBox 8">
            <a:extLst>
              <a:ext uri="{FF2B5EF4-FFF2-40B4-BE49-F238E27FC236}">
                <a16:creationId xmlns:a16="http://schemas.microsoft.com/office/drawing/2014/main" id="{0DEB1D6D-2E05-4B9B-9B5A-728430498842}"/>
              </a:ext>
            </a:extLst>
          </p:cNvPr>
          <p:cNvSpPr txBox="1"/>
          <p:nvPr/>
        </p:nvSpPr>
        <p:spPr>
          <a:xfrm>
            <a:off x="2543400" y="6304674"/>
            <a:ext cx="8064896" cy="369332"/>
          </a:xfrm>
          <a:prstGeom prst="rect">
            <a:avLst/>
          </a:prstGeom>
          <a:noFill/>
        </p:spPr>
        <p:txBody>
          <a:bodyPr wrap="square" rtlCol="0">
            <a:spAutoFit/>
          </a:bodyPr>
          <a:lstStyle/>
          <a:p>
            <a:r>
              <a:rPr lang="en-US" dirty="0">
                <a:solidFill>
                  <a:schemeClr val="accent1"/>
                </a:solidFill>
                <a:latin typeface="Mabry Pro" panose="020D0503040002040303"/>
              </a:rPr>
              <a:t>We’re always looking for partners to add to our research portfolio</a:t>
            </a:r>
            <a:endParaRPr lang="en-GB" dirty="0">
              <a:solidFill>
                <a:schemeClr val="accent1"/>
              </a:solidFill>
              <a:latin typeface="Mabry Pro" panose="020D0503040002040303"/>
            </a:endParaRPr>
          </a:p>
        </p:txBody>
      </p:sp>
    </p:spTree>
    <p:extLst>
      <p:ext uri="{BB962C8B-B14F-4D97-AF65-F5344CB8AC3E}">
        <p14:creationId xmlns:p14="http://schemas.microsoft.com/office/powerpoint/2010/main" val="226849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717461-6BF0-E140-90DB-6EE70D4CEC51}"/>
              </a:ext>
            </a:extLst>
          </p:cNvPr>
          <p:cNvSpPr>
            <a:spLocks noGrp="1"/>
          </p:cNvSpPr>
          <p:nvPr>
            <p:ph type="body" sz="quarter" idx="14"/>
          </p:nvPr>
        </p:nvSpPr>
        <p:spPr/>
        <p:txBody>
          <a:bodyPr/>
          <a:lstStyle/>
          <a:p>
            <a:r>
              <a:rPr lang="en-US" dirty="0"/>
              <a:t>Off-the-shelf Graduate SJT</a:t>
            </a:r>
          </a:p>
          <a:p>
            <a:endParaRPr lang="en-US" dirty="0"/>
          </a:p>
          <a:p>
            <a:endParaRPr lang="en-US" dirty="0"/>
          </a:p>
        </p:txBody>
      </p:sp>
      <p:sp>
        <p:nvSpPr>
          <p:cNvPr id="3" name="Picture Placeholder 2">
            <a:extLst>
              <a:ext uri="{FF2B5EF4-FFF2-40B4-BE49-F238E27FC236}">
                <a16:creationId xmlns:a16="http://schemas.microsoft.com/office/drawing/2014/main" id="{6614C4A3-7CE6-9449-B8A4-3AB6D210DE51}"/>
              </a:ext>
            </a:extLst>
          </p:cNvPr>
          <p:cNvSpPr>
            <a:spLocks noGrp="1"/>
          </p:cNvSpPr>
          <p:nvPr>
            <p:ph type="pic" sz="quarter" idx="15"/>
          </p:nvPr>
        </p:nvSpPr>
        <p:spPr/>
      </p:sp>
    </p:spTree>
    <p:extLst>
      <p:ext uri="{BB962C8B-B14F-4D97-AF65-F5344CB8AC3E}">
        <p14:creationId xmlns:p14="http://schemas.microsoft.com/office/powerpoint/2010/main" val="1317983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D9810E7-7ED1-46C3-9B42-2C5FD5B7147D}"/>
              </a:ext>
            </a:extLst>
          </p:cNvPr>
          <p:cNvSpPr>
            <a:spLocks noGrp="1"/>
          </p:cNvSpPr>
          <p:nvPr>
            <p:ph type="ftr" sz="quarter" idx="10"/>
          </p:nvPr>
        </p:nvSpPr>
        <p:spPr/>
        <p:txBody>
          <a:bodyPr/>
          <a:lstStyle/>
          <a:p>
            <a:r>
              <a:rPr lang="en-GB" dirty="0"/>
              <a:t>© 2023 Sova Assessments</a:t>
            </a:r>
            <a:endParaRPr lang="en-US" dirty="0">
              <a:latin typeface="Mabry Pro" panose="020D0503040002040303" pitchFamily="34" charset="0"/>
            </a:endParaRPr>
          </a:p>
        </p:txBody>
      </p:sp>
      <p:sp>
        <p:nvSpPr>
          <p:cNvPr id="3" name="Slide Number Placeholder 2">
            <a:extLst>
              <a:ext uri="{FF2B5EF4-FFF2-40B4-BE49-F238E27FC236}">
                <a16:creationId xmlns:a16="http://schemas.microsoft.com/office/drawing/2014/main" id="{672B04D6-B15B-4A53-8273-DB187C95A787}"/>
              </a:ext>
            </a:extLst>
          </p:cNvPr>
          <p:cNvSpPr>
            <a:spLocks noGrp="1"/>
          </p:cNvSpPr>
          <p:nvPr>
            <p:ph type="sldNum" sz="quarter" idx="11"/>
          </p:nvPr>
        </p:nvSpPr>
        <p:spPr/>
        <p:txBody>
          <a:bodyPr/>
          <a:lstStyle/>
          <a:p>
            <a:fld id="{7E9CF92B-D8DD-4F4E-A7C7-5BAC28CB6413}" type="slidenum">
              <a:rPr lang="en-US" smtClean="0"/>
              <a:pPr/>
              <a:t>25</a:t>
            </a:fld>
            <a:endParaRPr lang="en-US">
              <a:latin typeface="Mabry Pro" panose="020D0503040002040303" pitchFamily="34" charset="0"/>
            </a:endParaRPr>
          </a:p>
        </p:txBody>
      </p:sp>
      <p:sp>
        <p:nvSpPr>
          <p:cNvPr id="4" name="Title 3">
            <a:extLst>
              <a:ext uri="{FF2B5EF4-FFF2-40B4-BE49-F238E27FC236}">
                <a16:creationId xmlns:a16="http://schemas.microsoft.com/office/drawing/2014/main" id="{B54B3E36-4C80-4791-ADDD-CB9AD65F37DD}"/>
              </a:ext>
            </a:extLst>
          </p:cNvPr>
          <p:cNvSpPr>
            <a:spLocks noGrp="1"/>
          </p:cNvSpPr>
          <p:nvPr>
            <p:ph type="title"/>
          </p:nvPr>
        </p:nvSpPr>
        <p:spPr/>
        <p:txBody>
          <a:bodyPr/>
          <a:lstStyle/>
          <a:p>
            <a:r>
              <a:rPr lang="en-GB" sz="3000"/>
              <a:t>Situational Judgement </a:t>
            </a:r>
          </a:p>
        </p:txBody>
      </p:sp>
      <p:grpSp>
        <p:nvGrpSpPr>
          <p:cNvPr id="5" name="Group 4">
            <a:extLst>
              <a:ext uri="{FF2B5EF4-FFF2-40B4-BE49-F238E27FC236}">
                <a16:creationId xmlns:a16="http://schemas.microsoft.com/office/drawing/2014/main" id="{F7D6D002-08B5-DFF2-DD8E-4E0FDFE1A0D1}"/>
              </a:ext>
            </a:extLst>
          </p:cNvPr>
          <p:cNvGrpSpPr/>
          <p:nvPr/>
        </p:nvGrpSpPr>
        <p:grpSpPr>
          <a:xfrm>
            <a:off x="5449806" y="1615877"/>
            <a:ext cx="5777144" cy="3901656"/>
            <a:chOff x="911424" y="1515024"/>
            <a:chExt cx="5777144" cy="3901656"/>
          </a:xfrm>
        </p:grpSpPr>
        <p:pic>
          <p:nvPicPr>
            <p:cNvPr id="10" name="Picture 9">
              <a:extLst>
                <a:ext uri="{FF2B5EF4-FFF2-40B4-BE49-F238E27FC236}">
                  <a16:creationId xmlns:a16="http://schemas.microsoft.com/office/drawing/2014/main" id="{54CE7F3B-2723-1833-2DDD-1BD2C4E7D26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11424" y="1515024"/>
              <a:ext cx="5777144" cy="3901656"/>
            </a:xfrm>
            <a:prstGeom prst="rect">
              <a:avLst/>
            </a:prstGeom>
          </p:spPr>
        </p:pic>
        <p:pic>
          <p:nvPicPr>
            <p:cNvPr id="6" name="Picture 5">
              <a:extLst>
                <a:ext uri="{FF2B5EF4-FFF2-40B4-BE49-F238E27FC236}">
                  <a16:creationId xmlns:a16="http://schemas.microsoft.com/office/drawing/2014/main" id="{920E2412-CCAF-4255-AA51-675FD6C950B1}"/>
                </a:ext>
              </a:extLst>
            </p:cNvPr>
            <p:cNvPicPr>
              <a:picLocks noChangeAspect="1"/>
            </p:cNvPicPr>
            <p:nvPr/>
          </p:nvPicPr>
          <p:blipFill>
            <a:blip r:embed="rId3"/>
            <a:stretch>
              <a:fillRect/>
            </a:stretch>
          </p:blipFill>
          <p:spPr>
            <a:xfrm>
              <a:off x="1213098" y="1772816"/>
              <a:ext cx="5170934" cy="3384376"/>
            </a:xfrm>
            <a:prstGeom prst="rect">
              <a:avLst/>
            </a:prstGeom>
          </p:spPr>
        </p:pic>
      </p:grpSp>
      <p:sp>
        <p:nvSpPr>
          <p:cNvPr id="8" name="TextBox 7">
            <a:extLst>
              <a:ext uri="{FF2B5EF4-FFF2-40B4-BE49-F238E27FC236}">
                <a16:creationId xmlns:a16="http://schemas.microsoft.com/office/drawing/2014/main" id="{D48B209A-6207-530A-3F7E-9A56A564E008}"/>
              </a:ext>
            </a:extLst>
          </p:cNvPr>
          <p:cNvSpPr txBox="1"/>
          <p:nvPr/>
        </p:nvSpPr>
        <p:spPr>
          <a:xfrm>
            <a:off x="554691" y="1680882"/>
            <a:ext cx="4656044"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pc="30" dirty="0">
                <a:solidFill>
                  <a:srgbClr val="0E107A"/>
                </a:solidFill>
                <a:latin typeface="Mabry Pro" panose="020D0503040002040303" pitchFamily="34" charset="0"/>
                <a:cs typeface="Arial" panose="020B0604020202020204" pitchFamily="34" charset="0"/>
              </a:rPr>
              <a:t>Off-the-shelf Graduate SJT</a:t>
            </a:r>
          </a:p>
          <a:p>
            <a:pPr marL="285750" indent="-285750">
              <a:buFont typeface="Arial"/>
              <a:buChar char="•"/>
            </a:pPr>
            <a:endParaRPr lang="en-US" spc="30" dirty="0">
              <a:solidFill>
                <a:srgbClr val="0E107A"/>
              </a:solidFill>
              <a:latin typeface="Mabry Pro"/>
              <a:cs typeface="Arial"/>
            </a:endParaRPr>
          </a:p>
          <a:p>
            <a:pPr marL="285750" indent="-285750">
              <a:buFont typeface="Arial"/>
              <a:buChar char="•"/>
            </a:pPr>
            <a:r>
              <a:rPr lang="en-US" spc="30" dirty="0">
                <a:solidFill>
                  <a:srgbClr val="0E107A"/>
                </a:solidFill>
                <a:latin typeface="Mabry Pro" panose="020D0503040002040303" pitchFamily="34" charset="0"/>
                <a:cs typeface="Arial" panose="020B0604020202020204" pitchFamily="34" charset="0"/>
              </a:rPr>
              <a:t>Measures 10 core competencies relevant for Graduate roles</a:t>
            </a:r>
          </a:p>
          <a:p>
            <a:pPr marL="285750" indent="-285750">
              <a:buFont typeface="Arial"/>
              <a:buChar char="•"/>
            </a:pPr>
            <a:endParaRPr lang="en-US" spc="30" dirty="0">
              <a:solidFill>
                <a:srgbClr val="0E107A"/>
              </a:solidFill>
              <a:latin typeface="Mabry Pro"/>
              <a:cs typeface="Arial"/>
            </a:endParaRPr>
          </a:p>
          <a:p>
            <a:pPr marL="285750" indent="-285750">
              <a:buFont typeface="Arial"/>
              <a:buChar char="•"/>
            </a:pPr>
            <a:r>
              <a:rPr lang="en-US" spc="30" dirty="0">
                <a:solidFill>
                  <a:srgbClr val="0E107A"/>
                </a:solidFill>
                <a:latin typeface="Mabry Pro" panose="020D0503040002040303" pitchFamily="34" charset="0"/>
                <a:cs typeface="Arial" panose="020B0604020202020204" pitchFamily="34" charset="0"/>
              </a:rPr>
              <a:t>30 questions which can be used as a full assessment or clients can choose which questions to include</a:t>
            </a:r>
          </a:p>
          <a:p>
            <a:pPr marL="285750" indent="-285750">
              <a:buFont typeface="Arial"/>
              <a:buChar char="•"/>
            </a:pPr>
            <a:endParaRPr lang="en-US" spc="30" dirty="0">
              <a:solidFill>
                <a:srgbClr val="0E107A"/>
              </a:solidFill>
              <a:latin typeface="Mabry Pro"/>
              <a:cs typeface="Arial"/>
            </a:endParaRPr>
          </a:p>
          <a:p>
            <a:pPr marL="285750" indent="-285750">
              <a:buFont typeface="Arial"/>
              <a:buChar char="•"/>
            </a:pPr>
            <a:r>
              <a:rPr lang="en-US" spc="30" dirty="0">
                <a:solidFill>
                  <a:srgbClr val="0E107A"/>
                </a:solidFill>
                <a:latin typeface="Mabry Pro" panose="020D0503040002040303" pitchFamily="34" charset="0"/>
                <a:cs typeface="Arial" panose="020B0604020202020204" pitchFamily="34" charset="0"/>
              </a:rPr>
              <a:t>Questions can be tailored to reflect the client context whilst carefully retaining psychometric properties</a:t>
            </a:r>
          </a:p>
          <a:p>
            <a:pPr marL="285750" indent="-285750">
              <a:buFont typeface="Arial"/>
              <a:buChar char="•"/>
            </a:pPr>
            <a:endParaRPr lang="en-US" dirty="0">
              <a:latin typeface="Mabry Pro"/>
              <a:ea typeface="Verdana"/>
            </a:endParaRPr>
          </a:p>
        </p:txBody>
      </p:sp>
      <p:sp>
        <p:nvSpPr>
          <p:cNvPr id="9" name="TextBox 8">
            <a:extLst>
              <a:ext uri="{FF2B5EF4-FFF2-40B4-BE49-F238E27FC236}">
                <a16:creationId xmlns:a16="http://schemas.microsoft.com/office/drawing/2014/main" id="{9BD2DFD6-36ED-7DAE-6317-77DF9C07951D}"/>
              </a:ext>
            </a:extLst>
          </p:cNvPr>
          <p:cNvSpPr txBox="1"/>
          <p:nvPr/>
        </p:nvSpPr>
        <p:spPr>
          <a:xfrm>
            <a:off x="2571749" y="6320117"/>
            <a:ext cx="507626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545759"/>
                </a:solidFill>
                <a:latin typeface="Mabry"/>
                <a:ea typeface="Verdana"/>
              </a:rPr>
              <a:t>*Client validation study still required at this stage</a:t>
            </a:r>
            <a:endParaRPr lang="en-US" sz="1000">
              <a:solidFill>
                <a:srgbClr val="545759"/>
              </a:solidFill>
              <a:latin typeface="Mabry"/>
            </a:endParaRPr>
          </a:p>
        </p:txBody>
      </p:sp>
    </p:spTree>
    <p:extLst>
      <p:ext uri="{BB962C8B-B14F-4D97-AF65-F5344CB8AC3E}">
        <p14:creationId xmlns:p14="http://schemas.microsoft.com/office/powerpoint/2010/main" val="6960226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D9810E7-7ED1-46C3-9B42-2C5FD5B7147D}"/>
              </a:ext>
            </a:extLst>
          </p:cNvPr>
          <p:cNvSpPr>
            <a:spLocks noGrp="1"/>
          </p:cNvSpPr>
          <p:nvPr>
            <p:ph type="ftr" sz="quarter" idx="10"/>
          </p:nvPr>
        </p:nvSpPr>
        <p:spPr/>
        <p:txBody>
          <a:bodyPr/>
          <a:lstStyle/>
          <a:p>
            <a:r>
              <a:rPr lang="en-GB" dirty="0"/>
              <a:t>© 2023 Sova Assessments</a:t>
            </a:r>
            <a:endParaRPr lang="en-US" dirty="0">
              <a:latin typeface="Mabry Pro" panose="020D0503040002040303" pitchFamily="34" charset="0"/>
            </a:endParaRPr>
          </a:p>
        </p:txBody>
      </p:sp>
      <p:sp>
        <p:nvSpPr>
          <p:cNvPr id="3" name="Slide Number Placeholder 2">
            <a:extLst>
              <a:ext uri="{FF2B5EF4-FFF2-40B4-BE49-F238E27FC236}">
                <a16:creationId xmlns:a16="http://schemas.microsoft.com/office/drawing/2014/main" id="{672B04D6-B15B-4A53-8273-DB187C95A787}"/>
              </a:ext>
            </a:extLst>
          </p:cNvPr>
          <p:cNvSpPr>
            <a:spLocks noGrp="1"/>
          </p:cNvSpPr>
          <p:nvPr>
            <p:ph type="sldNum" sz="quarter" idx="11"/>
          </p:nvPr>
        </p:nvSpPr>
        <p:spPr/>
        <p:txBody>
          <a:bodyPr/>
          <a:lstStyle/>
          <a:p>
            <a:fld id="{7E9CF92B-D8DD-4F4E-A7C7-5BAC28CB6413}" type="slidenum">
              <a:rPr lang="en-US" smtClean="0"/>
              <a:pPr/>
              <a:t>26</a:t>
            </a:fld>
            <a:endParaRPr lang="en-US">
              <a:latin typeface="Mabry Pro" panose="020D0503040002040303" pitchFamily="34" charset="0"/>
            </a:endParaRPr>
          </a:p>
        </p:txBody>
      </p:sp>
      <p:sp>
        <p:nvSpPr>
          <p:cNvPr id="4" name="Title 3">
            <a:extLst>
              <a:ext uri="{FF2B5EF4-FFF2-40B4-BE49-F238E27FC236}">
                <a16:creationId xmlns:a16="http://schemas.microsoft.com/office/drawing/2014/main" id="{B54B3E36-4C80-4791-ADDD-CB9AD65F37DD}"/>
              </a:ext>
            </a:extLst>
          </p:cNvPr>
          <p:cNvSpPr>
            <a:spLocks noGrp="1"/>
          </p:cNvSpPr>
          <p:nvPr>
            <p:ph type="title"/>
          </p:nvPr>
        </p:nvSpPr>
        <p:spPr/>
        <p:txBody>
          <a:bodyPr/>
          <a:lstStyle/>
          <a:p>
            <a:r>
              <a:rPr lang="en-GB" sz="3000" dirty="0"/>
              <a:t>Graduate Competencies Assessed</a:t>
            </a:r>
          </a:p>
        </p:txBody>
      </p:sp>
      <p:sp>
        <p:nvSpPr>
          <p:cNvPr id="8" name="TextBox 7">
            <a:extLst>
              <a:ext uri="{FF2B5EF4-FFF2-40B4-BE49-F238E27FC236}">
                <a16:creationId xmlns:a16="http://schemas.microsoft.com/office/drawing/2014/main" id="{D48B209A-6207-530A-3F7E-9A56A564E008}"/>
              </a:ext>
            </a:extLst>
          </p:cNvPr>
          <p:cNvSpPr txBox="1"/>
          <p:nvPr/>
        </p:nvSpPr>
        <p:spPr>
          <a:xfrm>
            <a:off x="554691" y="1680882"/>
            <a:ext cx="4656044"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pc="30" dirty="0">
                <a:solidFill>
                  <a:srgbClr val="0E107A"/>
                </a:solidFill>
                <a:latin typeface="Mabry Pro" panose="020D0503040002040303" pitchFamily="34" charset="0"/>
                <a:cs typeface="Arial" panose="020B0604020202020204" pitchFamily="34" charset="0"/>
              </a:rPr>
              <a:t>Teamwork</a:t>
            </a:r>
          </a:p>
          <a:p>
            <a:pPr marL="285750" indent="-285750">
              <a:buFont typeface="Arial"/>
              <a:buChar char="•"/>
            </a:pPr>
            <a:r>
              <a:rPr lang="en-US" spc="30" dirty="0">
                <a:solidFill>
                  <a:srgbClr val="0E107A"/>
                </a:solidFill>
                <a:latin typeface="Mabry Pro" panose="020D0503040002040303" pitchFamily="34" charset="0"/>
                <a:cs typeface="Arial" panose="020B0604020202020204" pitchFamily="34" charset="0"/>
              </a:rPr>
              <a:t>Customer Focus</a:t>
            </a:r>
          </a:p>
          <a:p>
            <a:pPr marL="285750" indent="-285750">
              <a:buFont typeface="Arial"/>
              <a:buChar char="•"/>
            </a:pPr>
            <a:r>
              <a:rPr lang="en-US" spc="30" dirty="0">
                <a:solidFill>
                  <a:srgbClr val="0E107A"/>
                </a:solidFill>
                <a:latin typeface="Mabry Pro" panose="020D0503040002040303" pitchFamily="34" charset="0"/>
                <a:cs typeface="Arial" panose="020B0604020202020204" pitchFamily="34" charset="0"/>
              </a:rPr>
              <a:t>Impactful Communication</a:t>
            </a:r>
          </a:p>
          <a:p>
            <a:pPr marL="285750" indent="-285750">
              <a:buFont typeface="Arial"/>
              <a:buChar char="•"/>
            </a:pPr>
            <a:r>
              <a:rPr lang="en-US" spc="30" dirty="0">
                <a:solidFill>
                  <a:srgbClr val="0E107A"/>
                </a:solidFill>
                <a:latin typeface="Mabry Pro" panose="020D0503040002040303" pitchFamily="34" charset="0"/>
                <a:cs typeface="Arial" panose="020B0604020202020204" pitchFamily="34" charset="0"/>
              </a:rPr>
              <a:t>Analytical Thinking and Problem Solving</a:t>
            </a:r>
          </a:p>
          <a:p>
            <a:pPr marL="285750" indent="-285750">
              <a:buFont typeface="Arial"/>
              <a:buChar char="•"/>
            </a:pPr>
            <a:r>
              <a:rPr lang="en-US" spc="30" dirty="0">
                <a:solidFill>
                  <a:srgbClr val="0E107A"/>
                </a:solidFill>
                <a:latin typeface="Mabry Pro" panose="020D0503040002040303" pitchFamily="34" charset="0"/>
                <a:cs typeface="Arial" panose="020B0604020202020204" pitchFamily="34" charset="0"/>
              </a:rPr>
              <a:t>Planning and </a:t>
            </a:r>
            <a:r>
              <a:rPr lang="en-US" spc="30" dirty="0" err="1">
                <a:solidFill>
                  <a:srgbClr val="0E107A"/>
                </a:solidFill>
                <a:latin typeface="Mabry Pro" panose="020D0503040002040303" pitchFamily="34" charset="0"/>
                <a:cs typeface="Arial" panose="020B0604020202020204" pitchFamily="34" charset="0"/>
              </a:rPr>
              <a:t>Organising</a:t>
            </a:r>
            <a:endParaRPr lang="en-US" spc="30" dirty="0">
              <a:solidFill>
                <a:srgbClr val="0E107A"/>
              </a:solidFill>
              <a:latin typeface="Mabry Pro" panose="020D0503040002040303" pitchFamily="34" charset="0"/>
              <a:cs typeface="Arial" panose="020B0604020202020204" pitchFamily="34" charset="0"/>
            </a:endParaRPr>
          </a:p>
          <a:p>
            <a:pPr marL="285750" indent="-285750">
              <a:buFont typeface="Arial"/>
              <a:buChar char="•"/>
            </a:pPr>
            <a:r>
              <a:rPr lang="en-US" spc="30" dirty="0">
                <a:solidFill>
                  <a:srgbClr val="0E107A"/>
                </a:solidFill>
                <a:latin typeface="Mabry Pro" panose="020D0503040002040303" pitchFamily="34" charset="0"/>
                <a:cs typeface="Arial" panose="020B0604020202020204" pitchFamily="34" charset="0"/>
              </a:rPr>
              <a:t>Learning Focus</a:t>
            </a:r>
          </a:p>
          <a:p>
            <a:pPr marL="285750" indent="-285750">
              <a:buFont typeface="Arial"/>
              <a:buChar char="•"/>
            </a:pPr>
            <a:r>
              <a:rPr lang="en-US" spc="30" dirty="0">
                <a:solidFill>
                  <a:srgbClr val="0E107A"/>
                </a:solidFill>
                <a:latin typeface="Mabry Pro" panose="020D0503040002040303" pitchFamily="34" charset="0"/>
                <a:cs typeface="Arial" panose="020B0604020202020204" pitchFamily="34" charset="0"/>
              </a:rPr>
              <a:t>Resilience</a:t>
            </a:r>
          </a:p>
          <a:p>
            <a:pPr marL="285750" indent="-285750">
              <a:buFont typeface="Arial"/>
              <a:buChar char="•"/>
            </a:pPr>
            <a:r>
              <a:rPr lang="en-US" spc="30" dirty="0">
                <a:solidFill>
                  <a:srgbClr val="0E107A"/>
                </a:solidFill>
                <a:latin typeface="Mabry Pro" panose="020D0503040002040303" pitchFamily="34" charset="0"/>
                <a:cs typeface="Arial" panose="020B0604020202020204" pitchFamily="34" charset="0"/>
              </a:rPr>
              <a:t>Adaptability</a:t>
            </a:r>
          </a:p>
          <a:p>
            <a:pPr marL="285750" indent="-285750">
              <a:buFont typeface="Arial"/>
              <a:buChar char="•"/>
            </a:pPr>
            <a:r>
              <a:rPr lang="en-US" spc="30" dirty="0">
                <a:solidFill>
                  <a:srgbClr val="0E107A"/>
                </a:solidFill>
                <a:latin typeface="Mabry Pro" panose="020D0503040002040303" pitchFamily="34" charset="0"/>
                <a:cs typeface="Arial" panose="020B0604020202020204" pitchFamily="34" charset="0"/>
              </a:rPr>
              <a:t>Innovating</a:t>
            </a:r>
          </a:p>
          <a:p>
            <a:pPr marL="285750" indent="-285750">
              <a:buFont typeface="Arial"/>
              <a:buChar char="•"/>
            </a:pPr>
            <a:r>
              <a:rPr lang="en-US" spc="30" dirty="0">
                <a:solidFill>
                  <a:srgbClr val="0E107A"/>
                </a:solidFill>
                <a:latin typeface="Mabry Pro" panose="020D0503040002040303" pitchFamily="34" charset="0"/>
                <a:cs typeface="Arial" panose="020B0604020202020204" pitchFamily="34" charset="0"/>
              </a:rPr>
              <a:t>Drive</a:t>
            </a:r>
          </a:p>
          <a:p>
            <a:pPr marL="285750" indent="-285750">
              <a:buFont typeface="Arial"/>
              <a:buChar char="•"/>
            </a:pPr>
            <a:endParaRPr lang="en-US" dirty="0">
              <a:latin typeface="Mabry Pro"/>
              <a:ea typeface="Verdana"/>
            </a:endParaRPr>
          </a:p>
        </p:txBody>
      </p:sp>
      <p:sp>
        <p:nvSpPr>
          <p:cNvPr id="12" name="TextBox 11">
            <a:extLst>
              <a:ext uri="{FF2B5EF4-FFF2-40B4-BE49-F238E27FC236}">
                <a16:creationId xmlns:a16="http://schemas.microsoft.com/office/drawing/2014/main" id="{719F47F7-A074-1BD0-BA88-254E2FF59C15}"/>
              </a:ext>
            </a:extLst>
          </p:cNvPr>
          <p:cNvSpPr txBox="1"/>
          <p:nvPr/>
        </p:nvSpPr>
        <p:spPr>
          <a:xfrm>
            <a:off x="6456040" y="1001479"/>
            <a:ext cx="4824536" cy="369332"/>
          </a:xfrm>
          <a:prstGeom prst="rect">
            <a:avLst/>
          </a:prstGeom>
          <a:noFill/>
        </p:spPr>
        <p:txBody>
          <a:bodyPr wrap="square" rtlCol="0">
            <a:spAutoFit/>
          </a:bodyPr>
          <a:lstStyle/>
          <a:p>
            <a:r>
              <a:rPr lang="en-US" b="1" dirty="0">
                <a:solidFill>
                  <a:schemeClr val="accent1"/>
                </a:solidFill>
                <a:latin typeface="Mabry Pro" panose="020D0503040002040303"/>
              </a:rPr>
              <a:t>Example Scenarios:</a:t>
            </a:r>
            <a:endParaRPr lang="en-GB" b="1" dirty="0">
              <a:solidFill>
                <a:schemeClr val="accent1"/>
              </a:solidFill>
              <a:latin typeface="Mabry Pro" panose="020D0503040002040303"/>
            </a:endParaRPr>
          </a:p>
        </p:txBody>
      </p:sp>
      <p:cxnSp>
        <p:nvCxnSpPr>
          <p:cNvPr id="14" name="Straight Connector 13">
            <a:extLst>
              <a:ext uri="{FF2B5EF4-FFF2-40B4-BE49-F238E27FC236}">
                <a16:creationId xmlns:a16="http://schemas.microsoft.com/office/drawing/2014/main" id="{DC1F4678-841A-A201-B3B2-6B5C3A733133}"/>
              </a:ext>
            </a:extLst>
          </p:cNvPr>
          <p:cNvCxnSpPr>
            <a:cxnSpLocks/>
            <a:endCxn id="12" idx="1"/>
          </p:cNvCxnSpPr>
          <p:nvPr/>
        </p:nvCxnSpPr>
        <p:spPr>
          <a:xfrm flipV="1">
            <a:off x="2186874" y="1186145"/>
            <a:ext cx="4269166" cy="6233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E3B67B5-F47A-6BDC-66C7-78B9E48CCC5E}"/>
              </a:ext>
            </a:extLst>
          </p:cNvPr>
          <p:cNvCxnSpPr>
            <a:cxnSpLocks/>
          </p:cNvCxnSpPr>
          <p:nvPr/>
        </p:nvCxnSpPr>
        <p:spPr>
          <a:xfrm>
            <a:off x="2186874" y="3825357"/>
            <a:ext cx="1641154" cy="355066"/>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rminator 49">
            <a:extLst>
              <a:ext uri="{FF2B5EF4-FFF2-40B4-BE49-F238E27FC236}">
                <a16:creationId xmlns:a16="http://schemas.microsoft.com/office/drawing/2014/main" id="{B5DAD7BA-1BE8-68B7-E3BC-92F6821D356B}"/>
              </a:ext>
            </a:extLst>
          </p:cNvPr>
          <p:cNvSpPr/>
          <p:nvPr/>
        </p:nvSpPr>
        <p:spPr>
          <a:xfrm>
            <a:off x="6261745" y="1418822"/>
            <a:ext cx="4999172" cy="737052"/>
          </a:xfrm>
          <a:prstGeom prst="flowChartTerminator">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latin typeface="Mabry Pro" panose="020D0503040002040303"/>
              </a:rPr>
              <a:t>Making an effort to learn about others in a working group </a:t>
            </a:r>
          </a:p>
        </p:txBody>
      </p:sp>
      <p:sp>
        <p:nvSpPr>
          <p:cNvPr id="20" name="Terminator 49">
            <a:extLst>
              <a:ext uri="{FF2B5EF4-FFF2-40B4-BE49-F238E27FC236}">
                <a16:creationId xmlns:a16="http://schemas.microsoft.com/office/drawing/2014/main" id="{362CECA4-F54D-1B6C-255A-C2F0E86DE8A1}"/>
              </a:ext>
            </a:extLst>
          </p:cNvPr>
          <p:cNvSpPr/>
          <p:nvPr/>
        </p:nvSpPr>
        <p:spPr>
          <a:xfrm>
            <a:off x="6261745" y="2204941"/>
            <a:ext cx="4999172" cy="737052"/>
          </a:xfrm>
          <a:prstGeom prst="flowChartTerminator">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dirty="0">
                <a:latin typeface="Mabry Pro" panose="020D0503040002040303"/>
              </a:rPr>
              <a:t>Working with an underperforming team member</a:t>
            </a:r>
          </a:p>
        </p:txBody>
      </p:sp>
      <p:sp>
        <p:nvSpPr>
          <p:cNvPr id="21" name="Terminator 49">
            <a:extLst>
              <a:ext uri="{FF2B5EF4-FFF2-40B4-BE49-F238E27FC236}">
                <a16:creationId xmlns:a16="http://schemas.microsoft.com/office/drawing/2014/main" id="{E08449DA-8EB4-2E0D-441A-D31ED30B6C40}"/>
              </a:ext>
            </a:extLst>
          </p:cNvPr>
          <p:cNvSpPr/>
          <p:nvPr/>
        </p:nvSpPr>
        <p:spPr>
          <a:xfrm>
            <a:off x="6283449" y="2991060"/>
            <a:ext cx="4999172" cy="737052"/>
          </a:xfrm>
          <a:prstGeom prst="flowChartTerminator">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dirty="0">
                <a:latin typeface="Mabry Pro" panose="020D0503040002040303"/>
              </a:rPr>
              <a:t>Collaborating to overcome dysfunction within a project team</a:t>
            </a:r>
          </a:p>
        </p:txBody>
      </p:sp>
      <p:sp>
        <p:nvSpPr>
          <p:cNvPr id="23" name="Terminator 49">
            <a:extLst>
              <a:ext uri="{FF2B5EF4-FFF2-40B4-BE49-F238E27FC236}">
                <a16:creationId xmlns:a16="http://schemas.microsoft.com/office/drawing/2014/main" id="{6E70A0E0-98EC-81E6-C7DD-B0297A32191B}"/>
              </a:ext>
            </a:extLst>
          </p:cNvPr>
          <p:cNvSpPr/>
          <p:nvPr/>
        </p:nvSpPr>
        <p:spPr>
          <a:xfrm>
            <a:off x="3503712" y="6001757"/>
            <a:ext cx="4999172" cy="737052"/>
          </a:xfrm>
          <a:prstGeom prst="flowChartTerminator">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sz="1800" b="0" i="0" u="none" strike="noStrike" baseline="0" dirty="0">
              <a:solidFill>
                <a:schemeClr val="bg1"/>
              </a:solidFill>
              <a:latin typeface="Mabry Pro" panose="020D0503040002040303"/>
            </a:endParaRPr>
          </a:p>
          <a:p>
            <a:r>
              <a:rPr lang="en-US" sz="1800" b="0" i="0" u="none" strike="noStrike" baseline="0" dirty="0">
                <a:solidFill>
                  <a:schemeClr val="bg1"/>
                </a:solidFill>
                <a:latin typeface="Mabry Pro" panose="020D0503040002040303"/>
              </a:rPr>
              <a:t>Dealing with change in the team’s operating model </a:t>
            </a:r>
          </a:p>
          <a:p>
            <a:r>
              <a:rPr lang="en-GB" sz="1800" b="0" i="0" u="none" strike="noStrike" baseline="0" dirty="0">
                <a:solidFill>
                  <a:schemeClr val="bg1"/>
                </a:solidFill>
                <a:latin typeface="Mabry Pro" panose="020D0503040002040303"/>
              </a:rPr>
              <a:t>	</a:t>
            </a:r>
          </a:p>
        </p:txBody>
      </p:sp>
      <p:sp>
        <p:nvSpPr>
          <p:cNvPr id="24" name="Terminator 49">
            <a:extLst>
              <a:ext uri="{FF2B5EF4-FFF2-40B4-BE49-F238E27FC236}">
                <a16:creationId xmlns:a16="http://schemas.microsoft.com/office/drawing/2014/main" id="{224D4173-2EAA-6D45-5DCD-2F997ED4D150}"/>
              </a:ext>
            </a:extLst>
          </p:cNvPr>
          <p:cNvSpPr/>
          <p:nvPr/>
        </p:nvSpPr>
        <p:spPr>
          <a:xfrm>
            <a:off x="3503712" y="5215638"/>
            <a:ext cx="4999172" cy="737052"/>
          </a:xfrm>
          <a:prstGeom prst="flowChartTerminator">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GB" sz="1800" b="0" i="0" u="none" strike="noStrike" baseline="0" dirty="0">
              <a:solidFill>
                <a:schemeClr val="bg1"/>
              </a:solidFill>
              <a:latin typeface="Mabry Pro" panose="020D0503040002040303"/>
            </a:endParaRPr>
          </a:p>
          <a:p>
            <a:r>
              <a:rPr lang="en-US" sz="1800" b="0" i="0" u="none" strike="noStrike" baseline="0" dirty="0">
                <a:solidFill>
                  <a:schemeClr val="bg1"/>
                </a:solidFill>
                <a:latin typeface="Mabry Pro" panose="020D0503040002040303"/>
              </a:rPr>
              <a:t>Dealing with </a:t>
            </a:r>
            <a:r>
              <a:rPr lang="en-US" sz="1800" b="0" i="0" u="none" strike="noStrike" baseline="0" dirty="0" err="1">
                <a:solidFill>
                  <a:schemeClr val="bg1"/>
                </a:solidFill>
                <a:latin typeface="Mabry Pro" panose="020D0503040002040303"/>
              </a:rPr>
              <a:t>organisational</a:t>
            </a:r>
            <a:r>
              <a:rPr lang="en-US" sz="1800" b="0" i="0" u="none" strike="noStrike" baseline="0" dirty="0">
                <a:solidFill>
                  <a:schemeClr val="bg1"/>
                </a:solidFill>
                <a:latin typeface="Mabry Pro" panose="020D0503040002040303"/>
              </a:rPr>
              <a:t> restructure and new work requirements </a:t>
            </a:r>
          </a:p>
          <a:p>
            <a:r>
              <a:rPr lang="en-GB" sz="1800" b="0" i="0" u="none" strike="noStrike" baseline="0" dirty="0">
                <a:solidFill>
                  <a:schemeClr val="bg1"/>
                </a:solidFill>
                <a:latin typeface="Mabry Pro" panose="020D0503040002040303"/>
              </a:rPr>
              <a:t>	</a:t>
            </a:r>
          </a:p>
        </p:txBody>
      </p:sp>
      <p:sp>
        <p:nvSpPr>
          <p:cNvPr id="25" name="Terminator 49">
            <a:extLst>
              <a:ext uri="{FF2B5EF4-FFF2-40B4-BE49-F238E27FC236}">
                <a16:creationId xmlns:a16="http://schemas.microsoft.com/office/drawing/2014/main" id="{2A6605DC-C384-D2FF-F55F-8B1422E26F7A}"/>
              </a:ext>
            </a:extLst>
          </p:cNvPr>
          <p:cNvSpPr/>
          <p:nvPr/>
        </p:nvSpPr>
        <p:spPr>
          <a:xfrm>
            <a:off x="3503712" y="4429519"/>
            <a:ext cx="4999172" cy="737052"/>
          </a:xfrm>
          <a:prstGeom prst="flowChartTerminator">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latin typeface="Mabry Pro" panose="020D0503040002040303"/>
              </a:rPr>
              <a:t>Adapting to a new management style </a:t>
            </a:r>
          </a:p>
        </p:txBody>
      </p:sp>
      <p:sp>
        <p:nvSpPr>
          <p:cNvPr id="26" name="TextBox 25">
            <a:extLst>
              <a:ext uri="{FF2B5EF4-FFF2-40B4-BE49-F238E27FC236}">
                <a16:creationId xmlns:a16="http://schemas.microsoft.com/office/drawing/2014/main" id="{098227C8-36BB-4220-47DD-5EC87C05D3E4}"/>
              </a:ext>
            </a:extLst>
          </p:cNvPr>
          <p:cNvSpPr txBox="1"/>
          <p:nvPr/>
        </p:nvSpPr>
        <p:spPr>
          <a:xfrm>
            <a:off x="3849477" y="3995757"/>
            <a:ext cx="4824536" cy="369332"/>
          </a:xfrm>
          <a:prstGeom prst="rect">
            <a:avLst/>
          </a:prstGeom>
          <a:noFill/>
        </p:spPr>
        <p:txBody>
          <a:bodyPr wrap="square" rtlCol="0">
            <a:spAutoFit/>
          </a:bodyPr>
          <a:lstStyle/>
          <a:p>
            <a:r>
              <a:rPr lang="en-US" b="1" dirty="0">
                <a:solidFill>
                  <a:schemeClr val="accent1"/>
                </a:solidFill>
                <a:latin typeface="Mabry Pro" panose="020D0503040002040303"/>
              </a:rPr>
              <a:t>Example Scenarios:</a:t>
            </a:r>
            <a:endParaRPr lang="en-GB" b="1" dirty="0">
              <a:solidFill>
                <a:schemeClr val="accent1"/>
              </a:solidFill>
              <a:latin typeface="Mabry Pro" panose="020D0503040002040303"/>
            </a:endParaRPr>
          </a:p>
        </p:txBody>
      </p:sp>
    </p:spTree>
    <p:extLst>
      <p:ext uri="{BB962C8B-B14F-4D97-AF65-F5344CB8AC3E}">
        <p14:creationId xmlns:p14="http://schemas.microsoft.com/office/powerpoint/2010/main" val="18728314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DA12FEE-BB4C-B147-8AAB-259901844684}"/>
              </a:ext>
            </a:extLst>
          </p:cNvPr>
          <p:cNvSpPr>
            <a:spLocks noGrp="1"/>
          </p:cNvSpPr>
          <p:nvPr>
            <p:ph type="body" sz="quarter" idx="14"/>
          </p:nvPr>
        </p:nvSpPr>
        <p:spPr/>
        <p:txBody>
          <a:bodyPr/>
          <a:lstStyle/>
          <a:p>
            <a:pPr rtl="0"/>
            <a:r>
              <a:rPr lang="en-US" dirty="0"/>
              <a:t>Sova’s Contact Centre Solution</a:t>
            </a:r>
          </a:p>
          <a:p>
            <a:pPr rtl="0"/>
            <a:endParaRPr lang="en-US" dirty="0"/>
          </a:p>
          <a:p>
            <a:pPr rtl="0"/>
            <a:r>
              <a:rPr lang="en-US" sz="2400" dirty="0"/>
              <a:t>Pre-configured assessment solution for selecting the best talent</a:t>
            </a:r>
          </a:p>
          <a:p>
            <a:pPr rtl="0"/>
            <a:endParaRPr lang="en-US" dirty="0"/>
          </a:p>
          <a:p>
            <a:pPr marL="0" algn="l" rtl="0" eaLnBrk="1" hangingPunct="1">
              <a:lnSpc>
                <a:spcPct val="100000"/>
              </a:lnSpc>
              <a:buClr>
                <a:srgbClr val="447FFB"/>
              </a:buClr>
            </a:pPr>
            <a:endParaRPr lang="en-US" dirty="0"/>
          </a:p>
        </p:txBody>
      </p:sp>
      <p:sp>
        <p:nvSpPr>
          <p:cNvPr id="4" name="Picture Placeholder 3">
            <a:extLst>
              <a:ext uri="{FF2B5EF4-FFF2-40B4-BE49-F238E27FC236}">
                <a16:creationId xmlns:a16="http://schemas.microsoft.com/office/drawing/2014/main" id="{61E50836-FBE4-A446-A577-7CADB646527F}"/>
              </a:ext>
            </a:extLst>
          </p:cNvPr>
          <p:cNvSpPr>
            <a:spLocks noGrp="1"/>
          </p:cNvSpPr>
          <p:nvPr>
            <p:ph type="pic" sz="quarter" idx="15"/>
          </p:nvPr>
        </p:nvSpPr>
        <p:spPr/>
      </p:sp>
    </p:spTree>
    <p:extLst>
      <p:ext uri="{BB962C8B-B14F-4D97-AF65-F5344CB8AC3E}">
        <p14:creationId xmlns:p14="http://schemas.microsoft.com/office/powerpoint/2010/main" val="429231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FE8303-6B63-AC46-8A69-439A0E707AA9}"/>
              </a:ext>
            </a:extLst>
          </p:cNvPr>
          <p:cNvSpPr>
            <a:spLocks noGrp="1"/>
          </p:cNvSpPr>
          <p:nvPr>
            <p:ph type="body" sz="quarter" idx="12"/>
          </p:nvPr>
        </p:nvSpPr>
        <p:spPr>
          <a:xfrm>
            <a:off x="0" y="1440000"/>
            <a:ext cx="8976320" cy="4392000"/>
          </a:xfrm>
        </p:spPr>
        <p:txBody>
          <a:bodyPr/>
          <a:lstStyle/>
          <a:p>
            <a:pPr marL="285750" indent="-285750" algn="l" rtl="0">
              <a:buFont typeface="Arial" panose="020B0604020202020204" pitchFamily="34" charset="0"/>
              <a:buChar char="•"/>
            </a:pPr>
            <a:r>
              <a:rPr lang="en-US" dirty="0"/>
              <a:t>How to identify candidates who will </a:t>
            </a:r>
            <a:r>
              <a:rPr lang="en-US" b="1" dirty="0"/>
              <a:t>perform quickly</a:t>
            </a:r>
            <a:r>
              <a:rPr lang="en-US" dirty="0"/>
              <a:t>?</a:t>
            </a:r>
          </a:p>
          <a:p>
            <a:pPr marL="285750" indent="-285750" algn="l" rtl="0">
              <a:buFont typeface="Arial" panose="020B0604020202020204" pitchFamily="34" charset="0"/>
              <a:buChar char="•"/>
            </a:pPr>
            <a:r>
              <a:rPr lang="en-US" dirty="0"/>
              <a:t>How to identify people who </a:t>
            </a:r>
            <a:r>
              <a:rPr lang="en-US" b="1" dirty="0"/>
              <a:t>meet the role’s future evolution </a:t>
            </a:r>
            <a:r>
              <a:rPr lang="en-US" dirty="0"/>
              <a:t>of more technology and managing multiple digital channels?</a:t>
            </a:r>
          </a:p>
          <a:p>
            <a:pPr marL="285750" indent="-285750" algn="l" rtl="0">
              <a:buFont typeface="Arial" panose="020B0604020202020204" pitchFamily="34" charset="0"/>
              <a:buChar char="•"/>
            </a:pPr>
            <a:r>
              <a:rPr lang="en-US" dirty="0"/>
              <a:t>How to screen </a:t>
            </a:r>
            <a:r>
              <a:rPr lang="en-US" b="1" dirty="0"/>
              <a:t>high volumes of applications </a:t>
            </a:r>
            <a:r>
              <a:rPr lang="en-US" dirty="0"/>
              <a:t>without impacting your brand?</a:t>
            </a:r>
          </a:p>
          <a:p>
            <a:pPr marL="285750" indent="-285750" algn="l" rtl="0">
              <a:buFont typeface="Arial" panose="020B0604020202020204" pitchFamily="34" charset="0"/>
              <a:buChar char="•"/>
            </a:pPr>
            <a:r>
              <a:rPr lang="en-US" dirty="0"/>
              <a:t>Who has what it takes to succeed in a challenging environment and </a:t>
            </a:r>
            <a:r>
              <a:rPr lang="en-US" b="1" dirty="0"/>
              <a:t>stay with the organisation</a:t>
            </a:r>
            <a:r>
              <a:rPr lang="en-US" dirty="0"/>
              <a:t>?</a:t>
            </a:r>
          </a:p>
          <a:p>
            <a:pPr marL="285750" indent="-285750" algn="l" rtl="0">
              <a:buFont typeface="Arial" panose="020B0604020202020204" pitchFamily="34" charset="0"/>
              <a:buChar char="•"/>
            </a:pPr>
            <a:r>
              <a:rPr lang="en-US" dirty="0"/>
              <a:t>How can you design a fast, efficient hiring process with a </a:t>
            </a:r>
            <a:r>
              <a:rPr lang="en-US" b="1" dirty="0"/>
              <a:t>lower cost of hire</a:t>
            </a:r>
            <a:r>
              <a:rPr lang="en-US" dirty="0"/>
              <a:t>?</a:t>
            </a:r>
          </a:p>
          <a:p>
            <a:pPr algn="l" rtl="0"/>
            <a:endParaRPr lang="en-US" dirty="0"/>
          </a:p>
          <a:p>
            <a:pPr algn="l" rtl="0"/>
            <a:endParaRPr lang="en-US" dirty="0"/>
          </a:p>
          <a:p>
            <a:pPr algn="l" rtl="0"/>
            <a:endParaRPr lang="en-US" dirty="0"/>
          </a:p>
          <a:p>
            <a:pPr algn="l" rtl="0"/>
            <a:endParaRPr lang="en-US" dirty="0"/>
          </a:p>
          <a:p>
            <a:pPr algn="l" rtl="0"/>
            <a:endParaRPr lang="en-US" dirty="0"/>
          </a:p>
          <a:p>
            <a:pPr algn="l" rtl="0"/>
            <a:endParaRPr lang="en-US" dirty="0"/>
          </a:p>
          <a:p>
            <a:pPr algn="l" rtl="0"/>
            <a:endParaRPr lang="en-US" dirty="0"/>
          </a:p>
          <a:p>
            <a:pPr algn="l" rtl="0"/>
            <a:endParaRPr lang="en-US" dirty="0"/>
          </a:p>
          <a:p>
            <a:pPr algn="l" rtl="0"/>
            <a:endParaRPr lang="en-US" dirty="0"/>
          </a:p>
          <a:p>
            <a:pPr algn="l" rtl="0"/>
            <a:endParaRPr lang="en-US" dirty="0"/>
          </a:p>
        </p:txBody>
      </p:sp>
      <p:sp>
        <p:nvSpPr>
          <p:cNvPr id="3" name="Title 2">
            <a:extLst>
              <a:ext uri="{FF2B5EF4-FFF2-40B4-BE49-F238E27FC236}">
                <a16:creationId xmlns:a16="http://schemas.microsoft.com/office/drawing/2014/main" id="{0448F464-9015-AA4E-A489-65BD1418B6BB}"/>
              </a:ext>
            </a:extLst>
          </p:cNvPr>
          <p:cNvSpPr>
            <a:spLocks noGrp="1"/>
          </p:cNvSpPr>
          <p:nvPr>
            <p:ph type="title"/>
          </p:nvPr>
        </p:nvSpPr>
        <p:spPr/>
        <p:txBody>
          <a:bodyPr/>
          <a:lstStyle/>
          <a:p>
            <a:pPr rtl="0"/>
            <a:r>
              <a:rPr lang="en-US" sz="2400" b="1" dirty="0">
                <a:latin typeface="Mabry" panose="020D0303040002040303" pitchFamily="34" charset="0"/>
              </a:rPr>
              <a:t>Key questions we can help you answer</a:t>
            </a:r>
          </a:p>
        </p:txBody>
      </p:sp>
      <p:sp>
        <p:nvSpPr>
          <p:cNvPr id="6" name="Footer Placeholder 8">
            <a:extLst>
              <a:ext uri="{FF2B5EF4-FFF2-40B4-BE49-F238E27FC236}">
                <a16:creationId xmlns:a16="http://schemas.microsoft.com/office/drawing/2014/main" id="{BBE6658F-E0B8-9042-B16C-708E250A1D46}"/>
              </a:ext>
            </a:extLst>
          </p:cNvPr>
          <p:cNvSpPr txBox="1">
            <a:spLocks/>
          </p:cNvSpPr>
          <p:nvPr/>
        </p:nvSpPr>
        <p:spPr>
          <a:xfrm>
            <a:off x="911424" y="6318000"/>
            <a:ext cx="1800200" cy="540000"/>
          </a:xfrm>
          <a:prstGeom prst="rect">
            <a:avLst/>
          </a:prstGeom>
        </p:spPr>
        <p:txBody>
          <a:bodyPr vert="horz" lIns="0" tIns="0" rIns="0" bIns="342000" rtlCol="0" anchor="b" anchorCtr="0"/>
          <a:lstStyle>
            <a:defPPr>
              <a:defRPr lang="en-US"/>
            </a:defPPr>
            <a:lvl1pPr marL="0" algn="l" defTabSz="914400" rtl="0" eaLnBrk="1" latinLnBrk="0" hangingPunct="1">
              <a:defRPr sz="800" kern="1200" baseline="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 2023 Sova Assessment</a:t>
            </a:r>
            <a:endParaRPr lang="en-US" dirty="0"/>
          </a:p>
        </p:txBody>
      </p:sp>
      <p:sp>
        <p:nvSpPr>
          <p:cNvPr id="7" name="Slide Number Placeholder 9">
            <a:extLst>
              <a:ext uri="{FF2B5EF4-FFF2-40B4-BE49-F238E27FC236}">
                <a16:creationId xmlns:a16="http://schemas.microsoft.com/office/drawing/2014/main" id="{9E5CB321-D0BE-CF4B-88B6-E24A96E5D7CC}"/>
              </a:ext>
            </a:extLst>
          </p:cNvPr>
          <p:cNvSpPr txBox="1">
            <a:spLocks/>
          </p:cNvSpPr>
          <p:nvPr/>
        </p:nvSpPr>
        <p:spPr>
          <a:xfrm>
            <a:off x="0" y="6318000"/>
            <a:ext cx="900000" cy="540000"/>
          </a:xfrm>
          <a:prstGeom prst="rect">
            <a:avLst/>
          </a:prstGeom>
        </p:spPr>
        <p:txBody>
          <a:bodyPr vert="horz" lIns="540000" tIns="0" rIns="0" bIns="342000" rtlCol="0" anchor="b" anchorCtr="0"/>
          <a:lstStyle>
            <a:defPPr>
              <a:defRPr lang="en-US"/>
            </a:defPPr>
            <a:lvl1pPr marL="0" algn="l" defTabSz="914400" rtl="0" eaLnBrk="1" latinLnBrk="0" hangingPunct="1">
              <a:defRPr sz="8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9CF92B-D8DD-4F4E-A7C7-5BAC28CB6413}" type="slidenum">
              <a:rPr lang="en-US" smtClean="0"/>
              <a:pPr/>
              <a:t>28</a:t>
            </a:fld>
            <a:endParaRPr lang="en-US" dirty="0"/>
          </a:p>
        </p:txBody>
      </p:sp>
    </p:spTree>
    <p:extLst>
      <p:ext uri="{BB962C8B-B14F-4D97-AF65-F5344CB8AC3E}">
        <p14:creationId xmlns:p14="http://schemas.microsoft.com/office/powerpoint/2010/main" val="34099179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3669AE-CF23-4BF0-ADB3-779C8F40475C}"/>
              </a:ext>
            </a:extLst>
          </p:cNvPr>
          <p:cNvSpPr>
            <a:spLocks noGrp="1"/>
          </p:cNvSpPr>
          <p:nvPr>
            <p:ph type="title"/>
          </p:nvPr>
        </p:nvSpPr>
        <p:spPr/>
        <p:txBody>
          <a:bodyPr/>
          <a:lstStyle/>
          <a:p>
            <a:r>
              <a:rPr lang="en-GB" dirty="0"/>
              <a:t>What are we measuring?</a:t>
            </a:r>
          </a:p>
        </p:txBody>
      </p:sp>
      <p:sp>
        <p:nvSpPr>
          <p:cNvPr id="16" name="Footer Placeholder 8">
            <a:extLst>
              <a:ext uri="{FF2B5EF4-FFF2-40B4-BE49-F238E27FC236}">
                <a16:creationId xmlns:a16="http://schemas.microsoft.com/office/drawing/2014/main" id="{A330B2BA-3A7A-4F45-82AC-976E69DD7366}"/>
              </a:ext>
            </a:extLst>
          </p:cNvPr>
          <p:cNvSpPr txBox="1">
            <a:spLocks/>
          </p:cNvSpPr>
          <p:nvPr/>
        </p:nvSpPr>
        <p:spPr>
          <a:xfrm>
            <a:off x="911424" y="6318000"/>
            <a:ext cx="1800200" cy="540000"/>
          </a:xfrm>
          <a:prstGeom prst="rect">
            <a:avLst/>
          </a:prstGeom>
        </p:spPr>
        <p:txBody>
          <a:bodyPr vert="horz" lIns="0" tIns="0" rIns="0" bIns="342000" rtlCol="0" anchor="b" anchorCtr="0"/>
          <a:lstStyle>
            <a:defPPr>
              <a:defRPr lang="en-US"/>
            </a:defPPr>
            <a:lvl1pPr marL="0" algn="l" defTabSz="914400" rtl="0" eaLnBrk="1" latinLnBrk="0" hangingPunct="1">
              <a:defRPr sz="800" kern="1200" baseline="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 2023 Sova Assessment</a:t>
            </a:r>
            <a:endParaRPr lang="en-US" dirty="0"/>
          </a:p>
        </p:txBody>
      </p:sp>
      <p:sp>
        <p:nvSpPr>
          <p:cNvPr id="17" name="Slide Number Placeholder 9">
            <a:extLst>
              <a:ext uri="{FF2B5EF4-FFF2-40B4-BE49-F238E27FC236}">
                <a16:creationId xmlns:a16="http://schemas.microsoft.com/office/drawing/2014/main" id="{666E04A2-33F9-5348-A12B-665DC314E952}"/>
              </a:ext>
            </a:extLst>
          </p:cNvPr>
          <p:cNvSpPr txBox="1">
            <a:spLocks/>
          </p:cNvSpPr>
          <p:nvPr/>
        </p:nvSpPr>
        <p:spPr>
          <a:xfrm>
            <a:off x="0" y="6318000"/>
            <a:ext cx="900000" cy="540000"/>
          </a:xfrm>
          <a:prstGeom prst="rect">
            <a:avLst/>
          </a:prstGeom>
        </p:spPr>
        <p:txBody>
          <a:bodyPr vert="horz" lIns="540000" tIns="0" rIns="0" bIns="342000" rtlCol="0" anchor="b" anchorCtr="0"/>
          <a:lstStyle>
            <a:defPPr>
              <a:defRPr lang="en-US"/>
            </a:defPPr>
            <a:lvl1pPr marL="0" algn="l" defTabSz="914400" rtl="0" eaLnBrk="1" latinLnBrk="0" hangingPunct="1">
              <a:defRPr sz="8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9CF92B-D8DD-4F4E-A7C7-5BAC28CB6413}" type="slidenum">
              <a:rPr lang="en-US" smtClean="0"/>
              <a:pPr/>
              <a:t>29</a:t>
            </a:fld>
            <a:endParaRPr lang="en-US" dirty="0"/>
          </a:p>
        </p:txBody>
      </p:sp>
      <p:graphicFrame>
        <p:nvGraphicFramePr>
          <p:cNvPr id="15" name="Table 9">
            <a:extLst>
              <a:ext uri="{FF2B5EF4-FFF2-40B4-BE49-F238E27FC236}">
                <a16:creationId xmlns:a16="http://schemas.microsoft.com/office/drawing/2014/main" id="{54EA849C-23D9-2247-A68E-E3021BA1CA8F}"/>
              </a:ext>
            </a:extLst>
          </p:cNvPr>
          <p:cNvGraphicFramePr>
            <a:graphicFrameLocks noGrp="1"/>
          </p:cNvGraphicFramePr>
          <p:nvPr/>
        </p:nvGraphicFramePr>
        <p:xfrm>
          <a:off x="551384" y="1089280"/>
          <a:ext cx="11089232" cy="4860000"/>
        </p:xfrm>
        <a:graphic>
          <a:graphicData uri="http://schemas.openxmlformats.org/drawingml/2006/table">
            <a:tbl>
              <a:tblPr firstRow="1" bandRow="1">
                <a:tableStyleId>{C4B1156A-380E-4F78-BDF5-A606A8083BF9}</a:tableStyleId>
              </a:tblPr>
              <a:tblGrid>
                <a:gridCol w="2924511">
                  <a:extLst>
                    <a:ext uri="{9D8B030D-6E8A-4147-A177-3AD203B41FA5}">
                      <a16:colId xmlns:a16="http://schemas.microsoft.com/office/drawing/2014/main" val="619253003"/>
                    </a:ext>
                  </a:extLst>
                </a:gridCol>
                <a:gridCol w="8164721">
                  <a:extLst>
                    <a:ext uri="{9D8B030D-6E8A-4147-A177-3AD203B41FA5}">
                      <a16:colId xmlns:a16="http://schemas.microsoft.com/office/drawing/2014/main" val="2221866393"/>
                    </a:ext>
                  </a:extLst>
                </a:gridCol>
              </a:tblGrid>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chemeClr val="accent1"/>
                          </a:solidFill>
                          <a:effectLst/>
                          <a:latin typeface="Mabry" panose="020D0303040002040303" pitchFamily="34" charset="0"/>
                        </a:rPr>
                        <a:t>Competency title</a:t>
                      </a:r>
                      <a:endParaRPr lang="en-GB" sz="1400" b="1" i="0" dirty="0">
                        <a:solidFill>
                          <a:schemeClr val="accent1"/>
                        </a:solidFill>
                        <a:effectLst/>
                        <a:latin typeface="Mabry" panose="020D0303040002040303" pitchFamily="34" charset="0"/>
                        <a:ea typeface="+mn-ea"/>
                        <a:cs typeface="+mn-cs"/>
                      </a:endParaRPr>
                    </a:p>
                  </a:txBody>
                  <a:tcPr anchor="ct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chemeClr val="accent1"/>
                          </a:solidFill>
                          <a:effectLst/>
                          <a:latin typeface="Mabry" panose="020D0303040002040303" pitchFamily="34" charset="0"/>
                        </a:rPr>
                        <a:t>Competency description</a:t>
                      </a:r>
                      <a:endParaRPr lang="en-GB" sz="1400" b="1" i="0" dirty="0">
                        <a:solidFill>
                          <a:schemeClr val="accent1"/>
                        </a:solidFill>
                        <a:effectLst/>
                        <a:latin typeface="Mabry" panose="020D0303040002040303" pitchFamily="34" charset="0"/>
                        <a:ea typeface="+mn-ea"/>
                        <a:cs typeface="+mn-cs"/>
                      </a:endParaRPr>
                    </a:p>
                  </a:txBody>
                  <a:tcPr anchor="ctr">
                    <a:solidFill>
                      <a:schemeClr val="accent4"/>
                    </a:solidFill>
                  </a:tcPr>
                </a:tc>
                <a:extLst>
                  <a:ext uri="{0D108BD9-81ED-4DB2-BD59-A6C34878D82A}">
                    <a16:rowId xmlns:a16="http://schemas.microsoft.com/office/drawing/2014/main" val="889527728"/>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accent1"/>
                          </a:solidFill>
                          <a:effectLst/>
                          <a:latin typeface="Mabry Light" panose="020D0303040002040303" pitchFamily="34" charset="0"/>
                        </a:rPr>
                        <a:t>Customer focus</a:t>
                      </a:r>
                      <a:endParaRPr lang="en-GB" sz="1400" b="1" i="0" dirty="0">
                        <a:solidFill>
                          <a:schemeClr val="accent1"/>
                        </a:solidFill>
                        <a:effectLst/>
                        <a:latin typeface="Mabry Light" panose="020D0303040002040303" pitchFamily="34" charset="0"/>
                        <a:ea typeface="+mn-ea"/>
                        <a:cs typeface="+mn-cs"/>
                      </a:endParaRPr>
                    </a:p>
                  </a:txBody>
                  <a:tcPr anchor="ctr"/>
                </a:tc>
                <a:tc>
                  <a:txBody>
                    <a:bodyPr/>
                    <a:lstStyle/>
                    <a:p>
                      <a:r>
                        <a:rPr lang="en-GB" sz="1400" dirty="0">
                          <a:solidFill>
                            <a:schemeClr val="accent1"/>
                          </a:solidFill>
                          <a:effectLst/>
                          <a:latin typeface="Mabry Light" panose="020D0303040002040303" pitchFamily="34" charset="0"/>
                        </a:rPr>
                        <a:t>Is naturally warm and caring towards others, and makes an effort to both understand and meet customer needs.</a:t>
                      </a:r>
                      <a:endParaRPr lang="en-GB" sz="1400" dirty="0">
                        <a:solidFill>
                          <a:schemeClr val="accent1"/>
                        </a:solidFill>
                        <a:effectLst/>
                        <a:latin typeface="Mabry Light" panose="020D0303040002040303" pitchFamily="34" charset="0"/>
                        <a:ea typeface="+mn-ea"/>
                        <a:cs typeface="+mn-cs"/>
                      </a:endParaRPr>
                    </a:p>
                  </a:txBody>
                  <a:tcPr anchor="ctr"/>
                </a:tc>
                <a:extLst>
                  <a:ext uri="{0D108BD9-81ED-4DB2-BD59-A6C34878D82A}">
                    <a16:rowId xmlns:a16="http://schemas.microsoft.com/office/drawing/2014/main" val="2148386327"/>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accent1"/>
                          </a:solidFill>
                          <a:effectLst/>
                          <a:latin typeface="Mabry Light" panose="020D0303040002040303" pitchFamily="34" charset="0"/>
                        </a:rPr>
                        <a:t>Working with information</a:t>
                      </a:r>
                      <a:endParaRPr lang="en-GB" sz="1400" b="1" i="0" dirty="0">
                        <a:solidFill>
                          <a:schemeClr val="accent1"/>
                        </a:solidFill>
                        <a:effectLst/>
                        <a:latin typeface="Mabry Light" panose="020D0303040002040303" pitchFamily="34" charset="0"/>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chemeClr val="accent1"/>
                          </a:solidFill>
                          <a:effectLst/>
                          <a:latin typeface="Mabry Light" panose="020D0303040002040303" pitchFamily="34" charset="0"/>
                        </a:rPr>
                        <a:t>Speed and accuracy in processing different types of novel information.</a:t>
                      </a:r>
                      <a:endParaRPr lang="en-GB" sz="1400" dirty="0">
                        <a:solidFill>
                          <a:schemeClr val="accent1"/>
                        </a:solidFill>
                        <a:effectLst/>
                        <a:latin typeface="Mabry Light" panose="020D0303040002040303" pitchFamily="34" charset="0"/>
                        <a:ea typeface="+mn-ea"/>
                        <a:cs typeface="+mn-cs"/>
                      </a:endParaRPr>
                    </a:p>
                  </a:txBody>
                  <a:tcPr anchor="ctr"/>
                </a:tc>
                <a:extLst>
                  <a:ext uri="{0D108BD9-81ED-4DB2-BD59-A6C34878D82A}">
                    <a16:rowId xmlns:a16="http://schemas.microsoft.com/office/drawing/2014/main" val="2941798454"/>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accent1"/>
                          </a:solidFill>
                          <a:effectLst/>
                          <a:latin typeface="Mabry Light" panose="020D0303040002040303" pitchFamily="34" charset="0"/>
                        </a:rPr>
                        <a:t>Influencing</a:t>
                      </a:r>
                      <a:endParaRPr lang="en-GB" sz="1400" b="1" i="0" dirty="0">
                        <a:solidFill>
                          <a:schemeClr val="accent1"/>
                        </a:solidFill>
                        <a:effectLst/>
                        <a:latin typeface="Mabry Light" panose="020D0303040002040303" pitchFamily="34" charset="0"/>
                        <a:ea typeface="+mn-ea"/>
                        <a:cs typeface="+mn-cs"/>
                      </a:endParaRPr>
                    </a:p>
                  </a:txBody>
                  <a:tcPr anchor="ctr"/>
                </a:tc>
                <a:tc>
                  <a:txBody>
                    <a:bodyPr/>
                    <a:lstStyle/>
                    <a:p>
                      <a:r>
                        <a:rPr lang="en-GB" sz="1400" dirty="0">
                          <a:solidFill>
                            <a:schemeClr val="accent1"/>
                          </a:solidFill>
                          <a:effectLst/>
                          <a:latin typeface="Mabry Light" panose="020D0303040002040303" pitchFamily="34" charset="0"/>
                        </a:rPr>
                        <a:t>Communicates confidently and assertively, and is likely to be persuasive when interacting with customers.</a:t>
                      </a:r>
                      <a:endParaRPr lang="en-GB" sz="1400" dirty="0">
                        <a:solidFill>
                          <a:schemeClr val="accent1"/>
                        </a:solidFill>
                        <a:effectLst/>
                        <a:latin typeface="Mabry Light" panose="020D0303040002040303" pitchFamily="34" charset="0"/>
                        <a:ea typeface="+mn-ea"/>
                        <a:cs typeface="+mn-cs"/>
                      </a:endParaRPr>
                    </a:p>
                  </a:txBody>
                  <a:tcPr anchor="ctr"/>
                </a:tc>
                <a:extLst>
                  <a:ext uri="{0D108BD9-81ED-4DB2-BD59-A6C34878D82A}">
                    <a16:rowId xmlns:a16="http://schemas.microsoft.com/office/drawing/2014/main" val="2637045148"/>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accent1"/>
                          </a:solidFill>
                          <a:effectLst/>
                          <a:latin typeface="Mabry Light" panose="020D0303040002040303" pitchFamily="34" charset="0"/>
                        </a:rPr>
                        <a:t>Adaptability</a:t>
                      </a:r>
                      <a:endParaRPr lang="en-GB" sz="1400" b="1" i="0" dirty="0">
                        <a:solidFill>
                          <a:schemeClr val="accent1"/>
                        </a:solidFill>
                        <a:effectLst/>
                        <a:latin typeface="Mabry Light" panose="020D0303040002040303" pitchFamily="34" charset="0"/>
                        <a:ea typeface="+mn-ea"/>
                        <a:cs typeface="+mn-cs"/>
                      </a:endParaRPr>
                    </a:p>
                  </a:txBody>
                  <a:tcPr anchor="ctr"/>
                </a:tc>
                <a:tc>
                  <a:txBody>
                    <a:bodyPr/>
                    <a:lstStyle/>
                    <a:p>
                      <a:r>
                        <a:rPr lang="en-GB" sz="1400" dirty="0">
                          <a:solidFill>
                            <a:schemeClr val="accent1"/>
                          </a:solidFill>
                          <a:effectLst/>
                          <a:latin typeface="Mabry Light" panose="020D0303040002040303" pitchFamily="34" charset="0"/>
                        </a:rPr>
                        <a:t>Adapts to new challenges and situations as required, and enjoys learning new things.</a:t>
                      </a:r>
                      <a:endParaRPr lang="en-GB" sz="1400" dirty="0">
                        <a:solidFill>
                          <a:schemeClr val="accent1"/>
                        </a:solidFill>
                        <a:effectLst/>
                        <a:latin typeface="Mabry Light" panose="020D0303040002040303" pitchFamily="34" charset="0"/>
                        <a:ea typeface="+mn-ea"/>
                        <a:cs typeface="+mn-cs"/>
                      </a:endParaRPr>
                    </a:p>
                  </a:txBody>
                  <a:tcPr anchor="ctr"/>
                </a:tc>
                <a:extLst>
                  <a:ext uri="{0D108BD9-81ED-4DB2-BD59-A6C34878D82A}">
                    <a16:rowId xmlns:a16="http://schemas.microsoft.com/office/drawing/2014/main" val="4135430966"/>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accent1"/>
                          </a:solidFill>
                          <a:effectLst/>
                          <a:latin typeface="Mabry Light" panose="020D0303040002040303" pitchFamily="34" charset="0"/>
                        </a:rPr>
                        <a:t>Basic vocabulary (English)</a:t>
                      </a:r>
                      <a:endParaRPr lang="en-GB" sz="1400" b="1" i="0" dirty="0">
                        <a:solidFill>
                          <a:schemeClr val="accent1"/>
                        </a:solidFill>
                        <a:effectLst/>
                        <a:latin typeface="Mabry Light" panose="020D0303040002040303" pitchFamily="34" charset="0"/>
                        <a:ea typeface="+mn-ea"/>
                        <a:cs typeface="+mn-cs"/>
                      </a:endParaRPr>
                    </a:p>
                  </a:txBody>
                  <a:tcPr anchor="ctr"/>
                </a:tc>
                <a:tc>
                  <a:txBody>
                    <a:bodyPr/>
                    <a:lstStyle/>
                    <a:p>
                      <a:r>
                        <a:rPr lang="en-GB" sz="1400" dirty="0">
                          <a:solidFill>
                            <a:schemeClr val="accent1"/>
                          </a:solidFill>
                          <a:effectLst/>
                          <a:latin typeface="Mabry Light" panose="020D0303040002040303" pitchFamily="34" charset="0"/>
                        </a:rPr>
                        <a:t>This test assesses how quickly and accurately the candidate can process novel verbal information and use it to draw the correct conclusions.</a:t>
                      </a:r>
                      <a:endParaRPr lang="en-GB" sz="1200" dirty="0">
                        <a:solidFill>
                          <a:schemeClr val="accent1"/>
                        </a:solidFill>
                        <a:effectLst/>
                        <a:latin typeface="Mabry Light" panose="020D0303040002040303" pitchFamily="34" charset="0"/>
                        <a:ea typeface="+mn-ea"/>
                        <a:cs typeface="+mn-cs"/>
                      </a:endParaRPr>
                    </a:p>
                  </a:txBody>
                  <a:tcPr anchor="ctr"/>
                </a:tc>
                <a:extLst>
                  <a:ext uri="{0D108BD9-81ED-4DB2-BD59-A6C34878D82A}">
                    <a16:rowId xmlns:a16="http://schemas.microsoft.com/office/drawing/2014/main" val="75021197"/>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accent1"/>
                          </a:solidFill>
                          <a:effectLst/>
                          <a:latin typeface="Mabry Light" panose="020D0303040002040303" pitchFamily="34" charset="0"/>
                        </a:rPr>
                        <a:t>Drive</a:t>
                      </a:r>
                      <a:endParaRPr lang="en-GB" sz="1400" b="1" i="0" dirty="0">
                        <a:solidFill>
                          <a:schemeClr val="accent1"/>
                        </a:solidFill>
                        <a:effectLst/>
                        <a:latin typeface="Mabry Light" panose="020D0303040002040303" pitchFamily="34" charset="0"/>
                        <a:ea typeface="+mn-ea"/>
                        <a:cs typeface="+mn-cs"/>
                      </a:endParaRPr>
                    </a:p>
                  </a:txBody>
                  <a:tcPr anchor="ctr"/>
                </a:tc>
                <a:tc>
                  <a:txBody>
                    <a:bodyPr/>
                    <a:lstStyle/>
                    <a:p>
                      <a:r>
                        <a:rPr lang="en-GB" sz="1400" dirty="0">
                          <a:solidFill>
                            <a:schemeClr val="accent1"/>
                          </a:solidFill>
                          <a:effectLst/>
                          <a:latin typeface="Mabry Light" panose="020D0303040002040303" pitchFamily="34" charset="0"/>
                        </a:rPr>
                        <a:t>Is motivated and driven, and is likely to have the energy and dynamism to thrive in a fast-paced role and working environment.</a:t>
                      </a:r>
                      <a:endParaRPr lang="en-GB" sz="1400" dirty="0">
                        <a:solidFill>
                          <a:schemeClr val="accent1"/>
                        </a:solidFill>
                        <a:effectLst/>
                        <a:latin typeface="Mabry Light" panose="020D0303040002040303" pitchFamily="34" charset="0"/>
                        <a:ea typeface="+mn-ea"/>
                        <a:cs typeface="+mn-cs"/>
                      </a:endParaRPr>
                    </a:p>
                  </a:txBody>
                  <a:tcPr anchor="ctr"/>
                </a:tc>
                <a:extLst>
                  <a:ext uri="{0D108BD9-81ED-4DB2-BD59-A6C34878D82A}">
                    <a16:rowId xmlns:a16="http://schemas.microsoft.com/office/drawing/2014/main" val="2112040374"/>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accent1"/>
                          </a:solidFill>
                          <a:effectLst/>
                          <a:latin typeface="Mabry Light" panose="020D0303040002040303" pitchFamily="34" charset="0"/>
                        </a:rPr>
                        <a:t>Reliability</a:t>
                      </a:r>
                      <a:endParaRPr lang="en-GB" sz="1400" b="1" i="0" dirty="0">
                        <a:solidFill>
                          <a:schemeClr val="accent1"/>
                        </a:solidFill>
                        <a:effectLst/>
                        <a:latin typeface="Mabry Light" panose="020D0303040002040303" pitchFamily="34" charset="0"/>
                        <a:ea typeface="+mn-ea"/>
                        <a:cs typeface="+mn-cs"/>
                      </a:endParaRPr>
                    </a:p>
                  </a:txBody>
                  <a:tcPr anchor="ctr"/>
                </a:tc>
                <a:tc>
                  <a:txBody>
                    <a:bodyPr/>
                    <a:lstStyle/>
                    <a:p>
                      <a:r>
                        <a:rPr lang="en-GB" sz="1400" dirty="0">
                          <a:solidFill>
                            <a:schemeClr val="accent1"/>
                          </a:solidFill>
                          <a:effectLst/>
                          <a:latin typeface="Mabry Light" panose="020D0303040002040303" pitchFamily="34" charset="0"/>
                        </a:rPr>
                        <a:t>Adopts a reliable and rule-abiding working style, striving to deliver accurate and high quality outcomes and see things through to completion.</a:t>
                      </a:r>
                      <a:endParaRPr lang="en-GB" sz="1400" dirty="0">
                        <a:solidFill>
                          <a:schemeClr val="accent1"/>
                        </a:solidFill>
                        <a:effectLst/>
                        <a:latin typeface="Mabry Light" panose="020D0303040002040303" pitchFamily="34" charset="0"/>
                        <a:ea typeface="+mn-ea"/>
                        <a:cs typeface="+mn-cs"/>
                      </a:endParaRPr>
                    </a:p>
                  </a:txBody>
                  <a:tcPr anchor="ctr"/>
                </a:tc>
                <a:extLst>
                  <a:ext uri="{0D108BD9-81ED-4DB2-BD59-A6C34878D82A}">
                    <a16:rowId xmlns:a16="http://schemas.microsoft.com/office/drawing/2014/main" val="3809403917"/>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accent1"/>
                          </a:solidFill>
                          <a:effectLst/>
                          <a:latin typeface="Mabry Light" panose="020D0303040002040303" pitchFamily="34" charset="0"/>
                        </a:rPr>
                        <a:t>Resilience</a:t>
                      </a:r>
                      <a:endParaRPr lang="en-GB" sz="1400" b="1" i="0" dirty="0">
                        <a:solidFill>
                          <a:schemeClr val="accent1"/>
                        </a:solidFill>
                        <a:effectLst/>
                        <a:latin typeface="Mabry Light" panose="020D0303040002040303" pitchFamily="34" charset="0"/>
                        <a:ea typeface="+mn-ea"/>
                        <a:cs typeface="+mn-cs"/>
                      </a:endParaRPr>
                    </a:p>
                  </a:txBody>
                  <a:tcPr anchor="ctr"/>
                </a:tc>
                <a:tc>
                  <a:txBody>
                    <a:bodyPr/>
                    <a:lstStyle/>
                    <a:p>
                      <a:r>
                        <a:rPr lang="en-GB" sz="1400" dirty="0">
                          <a:solidFill>
                            <a:schemeClr val="accent1"/>
                          </a:solidFill>
                          <a:effectLst/>
                          <a:latin typeface="Mabry Light" panose="020D0303040002040303" pitchFamily="34" charset="0"/>
                        </a:rPr>
                        <a:t>Copes well with pressure and setbacks, and is quick to recover following setbacks or criticism.</a:t>
                      </a:r>
                      <a:endParaRPr lang="en-GB" sz="1400" dirty="0">
                        <a:solidFill>
                          <a:schemeClr val="accent1"/>
                        </a:solidFill>
                        <a:effectLst/>
                        <a:latin typeface="Mabry Light" panose="020D0303040002040303" pitchFamily="34" charset="0"/>
                        <a:ea typeface="+mn-ea"/>
                        <a:cs typeface="+mn-cs"/>
                      </a:endParaRPr>
                    </a:p>
                  </a:txBody>
                  <a:tcPr anchor="ctr"/>
                </a:tc>
                <a:extLst>
                  <a:ext uri="{0D108BD9-81ED-4DB2-BD59-A6C34878D82A}">
                    <a16:rowId xmlns:a16="http://schemas.microsoft.com/office/drawing/2014/main" val="1855990131"/>
                  </a:ext>
                </a:extLst>
              </a:tr>
            </a:tbl>
          </a:graphicData>
        </a:graphic>
      </p:graphicFrame>
    </p:spTree>
    <p:extLst>
      <p:ext uri="{BB962C8B-B14F-4D97-AF65-F5344CB8AC3E}">
        <p14:creationId xmlns:p14="http://schemas.microsoft.com/office/powerpoint/2010/main" val="2847594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DC69D1C-AD8C-554B-980D-B322E9F9A305}"/>
              </a:ext>
            </a:extLst>
          </p:cNvPr>
          <p:cNvSpPr>
            <a:spLocks noGrp="1"/>
          </p:cNvSpPr>
          <p:nvPr>
            <p:ph type="ftr" sz="quarter" idx="10"/>
          </p:nvPr>
        </p:nvSpPr>
        <p:spPr/>
        <p:txBody>
          <a:bodyPr/>
          <a:lstStyle/>
          <a:p>
            <a:r>
              <a:rPr lang="en-GB" dirty="0"/>
              <a:t>© 2023 Sova Assessment</a:t>
            </a:r>
            <a:endParaRPr lang="en-US" dirty="0">
              <a:latin typeface="Mabry Pro" panose="020D0503040002040303" pitchFamily="34" charset="0"/>
            </a:endParaRPr>
          </a:p>
        </p:txBody>
      </p:sp>
      <p:sp>
        <p:nvSpPr>
          <p:cNvPr id="3" name="Slide Number Placeholder 2">
            <a:extLst>
              <a:ext uri="{FF2B5EF4-FFF2-40B4-BE49-F238E27FC236}">
                <a16:creationId xmlns:a16="http://schemas.microsoft.com/office/drawing/2014/main" id="{BD7CBA9B-6282-5440-BC7D-823EF4CA0F67}"/>
              </a:ext>
            </a:extLst>
          </p:cNvPr>
          <p:cNvSpPr>
            <a:spLocks noGrp="1"/>
          </p:cNvSpPr>
          <p:nvPr>
            <p:ph type="sldNum" sz="quarter" idx="11"/>
          </p:nvPr>
        </p:nvSpPr>
        <p:spPr/>
        <p:txBody>
          <a:bodyPr/>
          <a:lstStyle/>
          <a:p>
            <a:fld id="{7E9CF92B-D8DD-4F4E-A7C7-5BAC28CB6413}" type="slidenum">
              <a:rPr lang="en-US" smtClean="0"/>
              <a:pPr/>
              <a:t>3</a:t>
            </a:fld>
            <a:endParaRPr lang="en-US">
              <a:latin typeface="Mabry Pro" panose="020D0503040002040303" pitchFamily="34" charset="0"/>
            </a:endParaRPr>
          </a:p>
        </p:txBody>
      </p:sp>
      <p:sp>
        <p:nvSpPr>
          <p:cNvPr id="7" name="Text Placeholder 6">
            <a:extLst>
              <a:ext uri="{FF2B5EF4-FFF2-40B4-BE49-F238E27FC236}">
                <a16:creationId xmlns:a16="http://schemas.microsoft.com/office/drawing/2014/main" id="{5920DA78-227B-D643-951A-5F20DF367E03}"/>
              </a:ext>
            </a:extLst>
          </p:cNvPr>
          <p:cNvSpPr>
            <a:spLocks noGrp="1"/>
          </p:cNvSpPr>
          <p:nvPr>
            <p:ph type="body" sz="quarter" idx="12"/>
          </p:nvPr>
        </p:nvSpPr>
        <p:spPr>
          <a:xfrm>
            <a:off x="0" y="1440000"/>
            <a:ext cx="5879976" cy="4509280"/>
          </a:xfrm>
        </p:spPr>
        <p:txBody>
          <a:bodyPr rIns="540000">
            <a:normAutofit fontScale="92500" lnSpcReduction="10000"/>
          </a:bodyPr>
          <a:lstStyle/>
          <a:p>
            <a:pPr algn="l" rtl="0"/>
            <a:r>
              <a:rPr lang="en-US"/>
              <a:t>An interactive homepage where candidate </a:t>
            </a:r>
            <a:br>
              <a:rPr lang="en-US"/>
            </a:br>
            <a:r>
              <a:rPr lang="en-US"/>
              <a:t>can access different activities by clicking </a:t>
            </a:r>
            <a:br>
              <a:rPr lang="en-US"/>
            </a:br>
            <a:r>
              <a:rPr lang="en-US"/>
              <a:t>hotspots, for example:</a:t>
            </a:r>
          </a:p>
          <a:p>
            <a:pPr algn="l" rtl="0"/>
            <a:endParaRPr lang="en-US"/>
          </a:p>
          <a:p>
            <a:pPr marL="285750" indent="-285750" algn="l" rtl="0">
              <a:lnSpc>
                <a:spcPct val="120000"/>
              </a:lnSpc>
              <a:buFont typeface="Arial" panose="020B0604020202020204" pitchFamily="34" charset="0"/>
              <a:buChar char="•"/>
            </a:pPr>
            <a:r>
              <a:rPr lang="en-US"/>
              <a:t>Take assessments</a:t>
            </a:r>
          </a:p>
          <a:p>
            <a:pPr marL="285750" indent="-285750" algn="l" rtl="0">
              <a:lnSpc>
                <a:spcPct val="120000"/>
              </a:lnSpc>
              <a:buFont typeface="Arial" panose="020B0604020202020204" pitchFamily="34" charset="0"/>
              <a:buChar char="•"/>
            </a:pPr>
            <a:r>
              <a:rPr lang="en-US"/>
              <a:t>Take a video interview</a:t>
            </a:r>
          </a:p>
          <a:p>
            <a:pPr marL="285750" indent="-285750" algn="l" rtl="0">
              <a:lnSpc>
                <a:spcPct val="120000"/>
              </a:lnSpc>
              <a:buFont typeface="Arial" panose="020B0604020202020204" pitchFamily="34" charset="0"/>
              <a:buChar char="•"/>
            </a:pPr>
            <a:r>
              <a:rPr lang="en-US"/>
              <a:t>Start your AC pre-work</a:t>
            </a:r>
          </a:p>
          <a:p>
            <a:pPr marL="285750" indent="-285750" algn="l" rtl="0">
              <a:lnSpc>
                <a:spcPct val="120000"/>
              </a:lnSpc>
              <a:buFont typeface="Arial" panose="020B0604020202020204" pitchFamily="34" charset="0"/>
              <a:buChar char="•"/>
            </a:pPr>
            <a:r>
              <a:rPr lang="en-US"/>
              <a:t>Welcome video</a:t>
            </a:r>
          </a:p>
          <a:p>
            <a:pPr marL="285750" indent="-285750" algn="l" rtl="0">
              <a:lnSpc>
                <a:spcPct val="120000"/>
              </a:lnSpc>
              <a:buFont typeface="Arial" panose="020B0604020202020204" pitchFamily="34" charset="0"/>
              <a:buChar char="•"/>
            </a:pPr>
            <a:r>
              <a:rPr lang="en-US"/>
              <a:t>Include information</a:t>
            </a:r>
          </a:p>
          <a:p>
            <a:pPr marL="285750" indent="-285750" algn="l" rtl="0">
              <a:lnSpc>
                <a:spcPct val="120000"/>
              </a:lnSpc>
              <a:buFont typeface="Arial" panose="020B0604020202020204" pitchFamily="34" charset="0"/>
              <a:buChar char="•"/>
            </a:pPr>
            <a:r>
              <a:rPr lang="en-US"/>
              <a:t>Upload a CV or other info</a:t>
            </a:r>
          </a:p>
          <a:p>
            <a:pPr marL="285750" indent="-285750" algn="l" rtl="0">
              <a:lnSpc>
                <a:spcPct val="120000"/>
              </a:lnSpc>
              <a:buFont typeface="Arial" panose="020B0604020202020204" pitchFamily="34" charset="0"/>
              <a:buChar char="•"/>
            </a:pPr>
            <a:r>
              <a:rPr lang="en-US"/>
              <a:t>Complete an exercise</a:t>
            </a:r>
          </a:p>
          <a:p>
            <a:pPr algn="l" rtl="0"/>
            <a:endParaRPr lang="en-US"/>
          </a:p>
          <a:p>
            <a:pPr algn="l" rtl="0"/>
            <a:r>
              <a:rPr lang="en-US"/>
              <a:t>Use of multi-media creates an engaging experience. This allows candidates to select areas to complete in their own time.</a:t>
            </a:r>
          </a:p>
          <a:p>
            <a:pPr algn="l" rtl="0"/>
            <a:endParaRPr lang="en-US"/>
          </a:p>
        </p:txBody>
      </p:sp>
      <p:sp>
        <p:nvSpPr>
          <p:cNvPr id="6" name="Title 5">
            <a:extLst>
              <a:ext uri="{FF2B5EF4-FFF2-40B4-BE49-F238E27FC236}">
                <a16:creationId xmlns:a16="http://schemas.microsoft.com/office/drawing/2014/main" id="{097F243E-E2DB-554A-ABAA-FBD6C224DE5B}"/>
              </a:ext>
            </a:extLst>
          </p:cNvPr>
          <p:cNvSpPr>
            <a:spLocks noGrp="1"/>
          </p:cNvSpPr>
          <p:nvPr>
            <p:ph type="title"/>
          </p:nvPr>
        </p:nvSpPr>
        <p:spPr/>
        <p:txBody>
          <a:bodyPr/>
          <a:lstStyle/>
          <a:p>
            <a:r>
              <a:rPr lang="en-US" sz="3000"/>
              <a:t>Candidate interface</a:t>
            </a:r>
          </a:p>
        </p:txBody>
      </p:sp>
      <p:pic>
        <p:nvPicPr>
          <p:cNvPr id="8" name="Picture 7">
            <a:extLst>
              <a:ext uri="{FF2B5EF4-FFF2-40B4-BE49-F238E27FC236}">
                <a16:creationId xmlns:a16="http://schemas.microsoft.com/office/drawing/2014/main" id="{C910DB58-77A6-DE4B-83C0-8593CF9688C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735960" y="260648"/>
            <a:ext cx="6768752" cy="5389133"/>
          </a:xfrm>
          <a:prstGeom prst="rect">
            <a:avLst/>
          </a:prstGeom>
        </p:spPr>
      </p:pic>
    </p:spTree>
    <p:extLst>
      <p:ext uri="{BB962C8B-B14F-4D97-AF65-F5344CB8AC3E}">
        <p14:creationId xmlns:p14="http://schemas.microsoft.com/office/powerpoint/2010/main" val="13021635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ooter Placeholder 8">
            <a:extLst>
              <a:ext uri="{FF2B5EF4-FFF2-40B4-BE49-F238E27FC236}">
                <a16:creationId xmlns:a16="http://schemas.microsoft.com/office/drawing/2014/main" id="{1B77033E-AC5B-0A43-AF50-3D1E7F8FE904}"/>
              </a:ext>
            </a:extLst>
          </p:cNvPr>
          <p:cNvSpPr txBox="1">
            <a:spLocks/>
          </p:cNvSpPr>
          <p:nvPr/>
        </p:nvSpPr>
        <p:spPr>
          <a:xfrm>
            <a:off x="911424" y="6318000"/>
            <a:ext cx="1800200" cy="540000"/>
          </a:xfrm>
          <a:prstGeom prst="rect">
            <a:avLst/>
          </a:prstGeom>
        </p:spPr>
        <p:txBody>
          <a:bodyPr vert="horz" lIns="0" tIns="0" rIns="0" bIns="342000" rtlCol="0" anchor="b" anchorCtr="0"/>
          <a:lstStyle>
            <a:defPPr>
              <a:defRPr lang="en-US"/>
            </a:defPPr>
            <a:lvl1pPr marL="0" algn="l" defTabSz="914400" rtl="0" eaLnBrk="1" latinLnBrk="0" hangingPunct="1">
              <a:defRPr sz="800" kern="1200" baseline="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 2023 Sova Assessment</a:t>
            </a:r>
            <a:endParaRPr lang="en-US" dirty="0"/>
          </a:p>
        </p:txBody>
      </p:sp>
      <p:sp>
        <p:nvSpPr>
          <p:cNvPr id="43" name="Slide Number Placeholder 9">
            <a:extLst>
              <a:ext uri="{FF2B5EF4-FFF2-40B4-BE49-F238E27FC236}">
                <a16:creationId xmlns:a16="http://schemas.microsoft.com/office/drawing/2014/main" id="{0EF565FA-A366-3740-AD77-2C744887FB53}"/>
              </a:ext>
            </a:extLst>
          </p:cNvPr>
          <p:cNvSpPr txBox="1">
            <a:spLocks/>
          </p:cNvSpPr>
          <p:nvPr/>
        </p:nvSpPr>
        <p:spPr>
          <a:xfrm>
            <a:off x="0" y="6318000"/>
            <a:ext cx="900000" cy="540000"/>
          </a:xfrm>
          <a:prstGeom prst="rect">
            <a:avLst/>
          </a:prstGeom>
        </p:spPr>
        <p:txBody>
          <a:bodyPr vert="horz" lIns="540000" tIns="0" rIns="0" bIns="342000" rtlCol="0" anchor="b" anchorCtr="0"/>
          <a:lstStyle>
            <a:defPPr>
              <a:defRPr lang="en-US"/>
            </a:defPPr>
            <a:lvl1pPr marL="0" algn="l" defTabSz="914400" rtl="0" eaLnBrk="1" latinLnBrk="0" hangingPunct="1">
              <a:defRPr sz="8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9CF92B-D8DD-4F4E-A7C7-5BAC28CB6413}" type="slidenum">
              <a:rPr lang="en-US" smtClean="0"/>
              <a:pPr/>
              <a:t>30</a:t>
            </a:fld>
            <a:endParaRPr lang="en-US" dirty="0"/>
          </a:p>
        </p:txBody>
      </p:sp>
      <p:sp>
        <p:nvSpPr>
          <p:cNvPr id="44" name="Title 8">
            <a:extLst>
              <a:ext uri="{FF2B5EF4-FFF2-40B4-BE49-F238E27FC236}">
                <a16:creationId xmlns:a16="http://schemas.microsoft.com/office/drawing/2014/main" id="{20F5625C-52B6-6E46-9C43-DBA28C6BF7DD}"/>
              </a:ext>
            </a:extLst>
          </p:cNvPr>
          <p:cNvSpPr>
            <a:spLocks noGrp="1"/>
          </p:cNvSpPr>
          <p:nvPr>
            <p:ph type="title"/>
          </p:nvPr>
        </p:nvSpPr>
        <p:spPr>
          <a:xfrm>
            <a:off x="0" y="404664"/>
            <a:ext cx="12192000" cy="307777"/>
          </a:xfrm>
        </p:spPr>
        <p:txBody>
          <a:bodyPr/>
          <a:lstStyle/>
          <a:p>
            <a:pPr rtl="0"/>
            <a:r>
              <a:rPr lang="en-US" dirty="0"/>
              <a:t>The Sova approach</a:t>
            </a:r>
            <a:br>
              <a:rPr lang="en-US" dirty="0"/>
            </a:br>
            <a:endParaRPr lang="en-US" dirty="0"/>
          </a:p>
        </p:txBody>
      </p:sp>
      <p:sp>
        <p:nvSpPr>
          <p:cNvPr id="96" name="Rectangle 95">
            <a:extLst>
              <a:ext uri="{FF2B5EF4-FFF2-40B4-BE49-F238E27FC236}">
                <a16:creationId xmlns:a16="http://schemas.microsoft.com/office/drawing/2014/main" id="{288BEEBE-11DA-3141-8EFD-70AE3FD176D2}"/>
              </a:ext>
            </a:extLst>
          </p:cNvPr>
          <p:cNvSpPr/>
          <p:nvPr/>
        </p:nvSpPr>
        <p:spPr>
          <a:xfrm>
            <a:off x="5978278" y="1772816"/>
            <a:ext cx="4587612" cy="346127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Clr>
                <a:schemeClr val="accent1"/>
              </a:buClr>
              <a:buFont typeface="Arial" panose="020B0604020202020204" pitchFamily="34" charset="0"/>
              <a:buChar char="•"/>
            </a:pPr>
            <a:r>
              <a:rPr lang="en-GB" dirty="0">
                <a:solidFill>
                  <a:schemeClr val="accent1"/>
                </a:solidFill>
                <a:latin typeface="Mabry Light" panose="020D0303040002040303" pitchFamily="34" charset="0"/>
              </a:rPr>
              <a:t>Remove time spent sifting CVs</a:t>
            </a:r>
          </a:p>
          <a:p>
            <a:pPr marL="285750" indent="-285750">
              <a:buClr>
                <a:schemeClr val="accent1"/>
              </a:buClr>
              <a:buFont typeface="Arial" panose="020B0604020202020204" pitchFamily="34" charset="0"/>
              <a:buChar char="•"/>
            </a:pPr>
            <a:r>
              <a:rPr lang="en-GB" dirty="0">
                <a:solidFill>
                  <a:schemeClr val="accent1"/>
                </a:solidFill>
                <a:latin typeface="Mabry Light" panose="020D0303040002040303" pitchFamily="34" charset="0"/>
              </a:rPr>
              <a:t>Accurately identify 80-90% of high performers</a:t>
            </a:r>
          </a:p>
          <a:p>
            <a:pPr marL="285750" indent="-285750">
              <a:buClr>
                <a:schemeClr val="accent1"/>
              </a:buClr>
              <a:buFont typeface="Arial" panose="020B0604020202020204" pitchFamily="34" charset="0"/>
              <a:buChar char="•"/>
            </a:pPr>
            <a:r>
              <a:rPr lang="en-GB" dirty="0">
                <a:solidFill>
                  <a:schemeClr val="accent1"/>
                </a:solidFill>
                <a:latin typeface="Mabry Light" panose="020D0303040002040303" pitchFamily="34" charset="0"/>
              </a:rPr>
              <a:t>Improve final stage conversion ratios by 50% </a:t>
            </a:r>
          </a:p>
          <a:p>
            <a:pPr marL="285750" indent="-285750">
              <a:buClr>
                <a:schemeClr val="accent1"/>
              </a:buClr>
              <a:buFont typeface="Arial" panose="020B0604020202020204" pitchFamily="34" charset="0"/>
              <a:buChar char="•"/>
            </a:pPr>
            <a:r>
              <a:rPr lang="en-GB" dirty="0">
                <a:solidFill>
                  <a:schemeClr val="accent1"/>
                </a:solidFill>
                <a:latin typeface="Mabry Light" panose="020D0303040002040303" pitchFamily="34" charset="0"/>
              </a:rPr>
              <a:t>Speed up Time to Hire</a:t>
            </a:r>
          </a:p>
          <a:p>
            <a:pPr marL="285750" indent="-285750">
              <a:buClr>
                <a:schemeClr val="accent1"/>
              </a:buClr>
              <a:buFont typeface="Arial" panose="020B0604020202020204" pitchFamily="34" charset="0"/>
              <a:buChar char="•"/>
            </a:pPr>
            <a:r>
              <a:rPr lang="en-GB" dirty="0">
                <a:solidFill>
                  <a:schemeClr val="accent1"/>
                </a:solidFill>
                <a:latin typeface="Mabry Light" panose="020D0303040002040303" pitchFamily="34" charset="0"/>
              </a:rPr>
              <a:t>Narrow the recruitment funnel and make significant savings in Cost per Hire</a:t>
            </a:r>
          </a:p>
          <a:p>
            <a:pPr marL="285750" indent="-285750">
              <a:buClr>
                <a:schemeClr val="accent1"/>
              </a:buClr>
              <a:buFont typeface="Arial" panose="020B0604020202020204" pitchFamily="34" charset="0"/>
              <a:buChar char="•"/>
            </a:pPr>
            <a:r>
              <a:rPr lang="en-GB" dirty="0">
                <a:solidFill>
                  <a:schemeClr val="accent1"/>
                </a:solidFill>
                <a:latin typeface="Mabry Light" panose="020D0303040002040303" pitchFamily="34" charset="0"/>
              </a:rPr>
              <a:t>Automated feedback for candidates</a:t>
            </a:r>
          </a:p>
        </p:txBody>
      </p:sp>
      <p:grpSp>
        <p:nvGrpSpPr>
          <p:cNvPr id="119" name="Group 118">
            <a:extLst>
              <a:ext uri="{FF2B5EF4-FFF2-40B4-BE49-F238E27FC236}">
                <a16:creationId xmlns:a16="http://schemas.microsoft.com/office/drawing/2014/main" id="{9783F462-DDBD-7441-9A05-D8BEB8AD8688}"/>
              </a:ext>
            </a:extLst>
          </p:cNvPr>
          <p:cNvGrpSpPr/>
          <p:nvPr/>
        </p:nvGrpSpPr>
        <p:grpSpPr>
          <a:xfrm>
            <a:off x="486650" y="1268760"/>
            <a:ext cx="4449948" cy="4745868"/>
            <a:chOff x="4189892" y="1519566"/>
            <a:chExt cx="3223607" cy="3437976"/>
          </a:xfrm>
        </p:grpSpPr>
        <p:sp>
          <p:nvSpPr>
            <p:cNvPr id="120" name="Freeform 31">
              <a:extLst>
                <a:ext uri="{FF2B5EF4-FFF2-40B4-BE49-F238E27FC236}">
                  <a16:creationId xmlns:a16="http://schemas.microsoft.com/office/drawing/2014/main" id="{F0B90D69-06D9-4B40-9170-E15C880C90E7}"/>
                </a:ext>
              </a:extLst>
            </p:cNvPr>
            <p:cNvSpPr/>
            <p:nvPr/>
          </p:nvSpPr>
          <p:spPr>
            <a:xfrm>
              <a:off x="4775627" y="3769905"/>
              <a:ext cx="2010699" cy="445012"/>
            </a:xfrm>
            <a:custGeom>
              <a:avLst/>
              <a:gdLst>
                <a:gd name="connsiteX0" fmla="*/ 1838572 w 1838571"/>
                <a:gd name="connsiteY0" fmla="*/ 0 h 445012"/>
                <a:gd name="connsiteX1" fmla="*/ 0 w 1838571"/>
                <a:gd name="connsiteY1" fmla="*/ 0 h 445012"/>
                <a:gd name="connsiteX2" fmla="*/ 32249 w 1838571"/>
                <a:gd name="connsiteY2" fmla="*/ 445013 h 445012"/>
                <a:gd name="connsiteX3" fmla="*/ 1806322 w 1838571"/>
                <a:gd name="connsiteY3" fmla="*/ 445013 h 445012"/>
              </a:gdLst>
              <a:ahLst/>
              <a:cxnLst>
                <a:cxn ang="0">
                  <a:pos x="connsiteX0" y="connsiteY0"/>
                </a:cxn>
                <a:cxn ang="0">
                  <a:pos x="connsiteX1" y="connsiteY1"/>
                </a:cxn>
                <a:cxn ang="0">
                  <a:pos x="connsiteX2" y="connsiteY2"/>
                </a:cxn>
                <a:cxn ang="0">
                  <a:pos x="connsiteX3" y="connsiteY3"/>
                </a:cxn>
              </a:cxnLst>
              <a:rect l="l" t="t" r="r" b="b"/>
              <a:pathLst>
                <a:path w="1838571" h="445012">
                  <a:moveTo>
                    <a:pt x="1838572" y="0"/>
                  </a:moveTo>
                  <a:lnTo>
                    <a:pt x="0" y="0"/>
                  </a:lnTo>
                  <a:lnTo>
                    <a:pt x="32249" y="445013"/>
                  </a:lnTo>
                  <a:lnTo>
                    <a:pt x="1806322" y="445013"/>
                  </a:lnTo>
                  <a:close/>
                </a:path>
              </a:pathLst>
            </a:custGeom>
            <a:solidFill>
              <a:schemeClr val="accent4">
                <a:alpha val="30000"/>
              </a:schemeClr>
            </a:solidFill>
            <a:ln w="15875" cap="flat">
              <a:noFill/>
              <a:prstDash val="solid"/>
              <a:miter/>
            </a:ln>
          </p:spPr>
          <p:txBody>
            <a:bodyPr tIns="72000" bIns="3600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100" b="0" i="0" u="none" strike="noStrike" kern="1200" cap="all" spc="0" normalizeH="0" baseline="0" noProof="0" dirty="0">
                  <a:ln>
                    <a:noFill/>
                  </a:ln>
                  <a:solidFill>
                    <a:schemeClr val="accent1"/>
                  </a:solidFill>
                  <a:effectLst/>
                  <a:uLnTx/>
                  <a:uFillTx/>
                  <a:latin typeface="Mabry Light" panose="020D0303040002040303" pitchFamily="34" charset="0"/>
                </a:rPr>
                <a:t>Final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100" b="0" i="0" u="none" strike="noStrike" kern="1200" cap="all" spc="0" normalizeH="0" baseline="0" noProof="0" dirty="0">
                  <a:ln>
                    <a:noFill/>
                  </a:ln>
                  <a:solidFill>
                    <a:schemeClr val="accent1"/>
                  </a:solidFill>
                  <a:effectLst/>
                  <a:uLnTx/>
                  <a:uFillTx/>
                  <a:latin typeface="Mabry Light" panose="020D0303040002040303" pitchFamily="34" charset="0"/>
                </a:rPr>
                <a:t>Assessment</a:t>
              </a:r>
            </a:p>
          </p:txBody>
        </p:sp>
        <p:sp>
          <p:nvSpPr>
            <p:cNvPr id="121" name="Freeform 32">
              <a:extLst>
                <a:ext uri="{FF2B5EF4-FFF2-40B4-BE49-F238E27FC236}">
                  <a16:creationId xmlns:a16="http://schemas.microsoft.com/office/drawing/2014/main" id="{2E1F1175-3EAC-9D4C-8F92-17A8F1AA3604}"/>
                </a:ext>
              </a:extLst>
            </p:cNvPr>
            <p:cNvSpPr/>
            <p:nvPr/>
          </p:nvSpPr>
          <p:spPr>
            <a:xfrm>
              <a:off x="4912914" y="4214917"/>
              <a:ext cx="1774073" cy="376280"/>
            </a:xfrm>
            <a:custGeom>
              <a:avLst/>
              <a:gdLst>
                <a:gd name="connsiteX0" fmla="*/ 17308 w 1774073"/>
                <a:gd name="connsiteY0" fmla="*/ 239689 h 376280"/>
                <a:gd name="connsiteX1" fmla="*/ 752188 w 1774073"/>
                <a:gd name="connsiteY1" fmla="*/ 239689 h 376280"/>
                <a:gd name="connsiteX2" fmla="*/ 893013 w 1774073"/>
                <a:gd name="connsiteY2" fmla="*/ 376281 h 376280"/>
                <a:gd name="connsiteX3" fmla="*/ 1033714 w 1774073"/>
                <a:gd name="connsiteY3" fmla="*/ 239689 h 376280"/>
                <a:gd name="connsiteX4" fmla="*/ 1756641 w 1774073"/>
                <a:gd name="connsiteY4" fmla="*/ 239689 h 376280"/>
                <a:gd name="connsiteX5" fmla="*/ 1774073 w 1774073"/>
                <a:gd name="connsiteY5" fmla="*/ 0 h 376280"/>
                <a:gd name="connsiteX6" fmla="*/ 0 w 1774073"/>
                <a:gd name="connsiteY6" fmla="*/ 0 h 37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4073" h="376280">
                  <a:moveTo>
                    <a:pt x="17308" y="239689"/>
                  </a:moveTo>
                  <a:lnTo>
                    <a:pt x="752188" y="239689"/>
                  </a:lnTo>
                  <a:lnTo>
                    <a:pt x="893013" y="376281"/>
                  </a:lnTo>
                  <a:lnTo>
                    <a:pt x="1033714" y="239689"/>
                  </a:lnTo>
                  <a:lnTo>
                    <a:pt x="1756641" y="239689"/>
                  </a:lnTo>
                  <a:lnTo>
                    <a:pt x="1774073" y="0"/>
                  </a:lnTo>
                  <a:lnTo>
                    <a:pt x="0" y="0"/>
                  </a:lnTo>
                  <a:close/>
                </a:path>
              </a:pathLst>
            </a:custGeom>
            <a:gradFill>
              <a:gsLst>
                <a:gs pos="0">
                  <a:schemeClr val="accent1"/>
                </a:gs>
                <a:gs pos="50000">
                  <a:schemeClr val="accent2"/>
                </a:gs>
                <a:gs pos="100000">
                  <a:schemeClr val="accent3"/>
                </a:gs>
              </a:gsLst>
              <a:lin ang="0" scaled="0"/>
            </a:gradFill>
            <a:ln w="15875" cap="flat">
              <a:solidFill>
                <a:schemeClr val="bg1"/>
              </a:solidFill>
              <a:prstDash val="solid"/>
              <a:miter/>
            </a:ln>
          </p:spPr>
          <p:txBody>
            <a:bodyPr tIns="54000" bIns="18000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Verdana"/>
                  <a:ea typeface="+mn-ea"/>
                  <a:cs typeface="+mn-cs"/>
                </a:rPr>
                <a:t>360</a:t>
              </a:r>
            </a:p>
          </p:txBody>
        </p:sp>
        <p:sp>
          <p:nvSpPr>
            <p:cNvPr id="122" name="Freeform 28">
              <a:extLst>
                <a:ext uri="{FF2B5EF4-FFF2-40B4-BE49-F238E27FC236}">
                  <a16:creationId xmlns:a16="http://schemas.microsoft.com/office/drawing/2014/main" id="{53610499-D3F0-3D48-9D60-BDB78A9543DF}"/>
                </a:ext>
              </a:extLst>
            </p:cNvPr>
            <p:cNvSpPr/>
            <p:nvPr/>
          </p:nvSpPr>
          <p:spPr>
            <a:xfrm>
              <a:off x="4308648" y="3019833"/>
              <a:ext cx="2982603" cy="445012"/>
            </a:xfrm>
            <a:custGeom>
              <a:avLst/>
              <a:gdLst>
                <a:gd name="connsiteX0" fmla="*/ 0 w 2829950"/>
                <a:gd name="connsiteY0" fmla="*/ 0 h 445012"/>
                <a:gd name="connsiteX1" fmla="*/ 473651 w 2829950"/>
                <a:gd name="connsiteY1" fmla="*/ 445012 h 445012"/>
                <a:gd name="connsiteX2" fmla="*/ 2356300 w 2829950"/>
                <a:gd name="connsiteY2" fmla="*/ 445012 h 445012"/>
                <a:gd name="connsiteX3" fmla="*/ 2829951 w 2829950"/>
                <a:gd name="connsiteY3" fmla="*/ 0 h 445012"/>
              </a:gdLst>
              <a:ahLst/>
              <a:cxnLst>
                <a:cxn ang="0">
                  <a:pos x="connsiteX0" y="connsiteY0"/>
                </a:cxn>
                <a:cxn ang="0">
                  <a:pos x="connsiteX1" y="connsiteY1"/>
                </a:cxn>
                <a:cxn ang="0">
                  <a:pos x="connsiteX2" y="connsiteY2"/>
                </a:cxn>
                <a:cxn ang="0">
                  <a:pos x="connsiteX3" y="connsiteY3"/>
                </a:cxn>
              </a:cxnLst>
              <a:rect l="l" t="t" r="r" b="b"/>
              <a:pathLst>
                <a:path w="2829950" h="445012">
                  <a:moveTo>
                    <a:pt x="0" y="0"/>
                  </a:moveTo>
                  <a:lnTo>
                    <a:pt x="473651" y="445012"/>
                  </a:lnTo>
                  <a:lnTo>
                    <a:pt x="2356300" y="445012"/>
                  </a:lnTo>
                  <a:lnTo>
                    <a:pt x="2829951" y="0"/>
                  </a:lnTo>
                  <a:close/>
                </a:path>
              </a:pathLst>
            </a:custGeom>
            <a:solidFill>
              <a:schemeClr val="accent4">
                <a:alpha val="30000"/>
              </a:schemeClr>
            </a:solidFill>
            <a:ln w="15875" cap="flat">
              <a:noFill/>
              <a:prstDash val="solid"/>
              <a:miter/>
            </a:ln>
          </p:spPr>
          <p:txBody>
            <a:bodyPr tIns="72000" bIns="3600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100" b="1" u="none" strike="noStrike" kern="1200" cap="all" spc="0" normalizeH="0" baseline="0" noProof="0" dirty="0">
                  <a:ln>
                    <a:noFill/>
                  </a:ln>
                  <a:solidFill>
                    <a:schemeClr val="accent1"/>
                  </a:solidFill>
                  <a:effectLst/>
                  <a:uLnTx/>
                  <a:uFillTx/>
                  <a:latin typeface="Mabry Light" panose="020D0303040002040303" pitchFamily="34" charset="0"/>
                </a:rPr>
                <a:t>VIDEO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100" b="1" u="none" strike="noStrike" kern="1200" cap="all" spc="0" normalizeH="0" baseline="0" noProof="0" dirty="0">
                  <a:ln>
                    <a:noFill/>
                  </a:ln>
                  <a:solidFill>
                    <a:schemeClr val="accent1"/>
                  </a:solidFill>
                  <a:effectLst/>
                  <a:uLnTx/>
                  <a:uFillTx/>
                  <a:latin typeface="Mabry Light" panose="020D0303040002040303" pitchFamily="34" charset="0"/>
                </a:rPr>
                <a:t>INTERVIEW</a:t>
              </a:r>
            </a:p>
          </p:txBody>
        </p:sp>
        <p:sp>
          <p:nvSpPr>
            <p:cNvPr id="123" name="Freeform 29">
              <a:extLst>
                <a:ext uri="{FF2B5EF4-FFF2-40B4-BE49-F238E27FC236}">
                  <a16:creationId xmlns:a16="http://schemas.microsoft.com/office/drawing/2014/main" id="{2B8A9D35-795E-CD46-9ECC-F93D0ECD996D}"/>
                </a:ext>
              </a:extLst>
            </p:cNvPr>
            <p:cNvSpPr/>
            <p:nvPr/>
          </p:nvSpPr>
          <p:spPr>
            <a:xfrm>
              <a:off x="4858626" y="3464846"/>
              <a:ext cx="1882648" cy="376280"/>
            </a:xfrm>
            <a:custGeom>
              <a:avLst/>
              <a:gdLst>
                <a:gd name="connsiteX0" fmla="*/ 0 w 1882648"/>
                <a:gd name="connsiteY0" fmla="*/ 0 h 376280"/>
                <a:gd name="connsiteX1" fmla="*/ 17307 w 1882648"/>
                <a:gd name="connsiteY1" fmla="*/ 239689 h 376280"/>
                <a:gd name="connsiteX2" fmla="*/ 806476 w 1882648"/>
                <a:gd name="connsiteY2" fmla="*/ 239689 h 376280"/>
                <a:gd name="connsiteX3" fmla="*/ 947301 w 1882648"/>
                <a:gd name="connsiteY3" fmla="*/ 376281 h 376280"/>
                <a:gd name="connsiteX4" fmla="*/ 1088002 w 1882648"/>
                <a:gd name="connsiteY4" fmla="*/ 239689 h 376280"/>
                <a:gd name="connsiteX5" fmla="*/ 1865341 w 1882648"/>
                <a:gd name="connsiteY5" fmla="*/ 239689 h 376280"/>
                <a:gd name="connsiteX6" fmla="*/ 1882649 w 1882648"/>
                <a:gd name="connsiteY6" fmla="*/ 0 h 37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2648" h="376280">
                  <a:moveTo>
                    <a:pt x="0" y="0"/>
                  </a:moveTo>
                  <a:lnTo>
                    <a:pt x="17307" y="239689"/>
                  </a:lnTo>
                  <a:lnTo>
                    <a:pt x="806476" y="239689"/>
                  </a:lnTo>
                  <a:lnTo>
                    <a:pt x="947301" y="376281"/>
                  </a:lnTo>
                  <a:lnTo>
                    <a:pt x="1088002" y="239689"/>
                  </a:lnTo>
                  <a:lnTo>
                    <a:pt x="1865341" y="239689"/>
                  </a:lnTo>
                  <a:lnTo>
                    <a:pt x="1882649" y="0"/>
                  </a:lnTo>
                  <a:close/>
                </a:path>
              </a:pathLst>
            </a:custGeom>
            <a:gradFill>
              <a:gsLst>
                <a:gs pos="0">
                  <a:schemeClr val="accent1"/>
                </a:gs>
                <a:gs pos="50000">
                  <a:schemeClr val="accent2"/>
                </a:gs>
                <a:gs pos="100000">
                  <a:schemeClr val="accent3"/>
                </a:gs>
              </a:gsLst>
              <a:lin ang="0" scaled="0"/>
            </a:gradFill>
            <a:ln w="15875" cap="flat">
              <a:noFill/>
              <a:prstDash val="solid"/>
              <a:miter/>
            </a:ln>
          </p:spPr>
          <p:txBody>
            <a:bodyPr tIns="54000" bIns="18000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1" u="none" strike="noStrike" kern="1200" cap="none" spc="0" normalizeH="0" baseline="0" noProof="0" dirty="0">
                  <a:ln>
                    <a:noFill/>
                  </a:ln>
                  <a:solidFill>
                    <a:srgbClr val="FFFFFF"/>
                  </a:solidFill>
                  <a:effectLst/>
                  <a:uLnTx/>
                  <a:uFillTx/>
                  <a:latin typeface="Mabry" panose="020D0303040002040303" pitchFamily="34" charset="0"/>
                </a:rPr>
                <a:t>1800</a:t>
              </a:r>
            </a:p>
          </p:txBody>
        </p:sp>
        <p:sp>
          <p:nvSpPr>
            <p:cNvPr id="124" name="Freeform 23">
              <a:extLst>
                <a:ext uri="{FF2B5EF4-FFF2-40B4-BE49-F238E27FC236}">
                  <a16:creationId xmlns:a16="http://schemas.microsoft.com/office/drawing/2014/main" id="{7EF4387A-7E7C-2945-A79C-ED9467BBB403}"/>
                </a:ext>
              </a:extLst>
            </p:cNvPr>
            <p:cNvSpPr/>
            <p:nvPr/>
          </p:nvSpPr>
          <p:spPr>
            <a:xfrm>
              <a:off x="4225526" y="2269638"/>
              <a:ext cx="3184481" cy="445136"/>
            </a:xfrm>
            <a:custGeom>
              <a:avLst/>
              <a:gdLst>
                <a:gd name="connsiteX0" fmla="*/ 2938527 w 2938526"/>
                <a:gd name="connsiteY0" fmla="*/ 0 h 445136"/>
                <a:gd name="connsiteX1" fmla="*/ 0 w 2938526"/>
                <a:gd name="connsiteY1" fmla="*/ 0 h 445136"/>
                <a:gd name="connsiteX2" fmla="*/ 32249 w 2938526"/>
                <a:gd name="connsiteY2" fmla="*/ 445137 h 445136"/>
                <a:gd name="connsiteX3" fmla="*/ 2906277 w 2938526"/>
                <a:gd name="connsiteY3" fmla="*/ 445137 h 445136"/>
              </a:gdLst>
              <a:ahLst/>
              <a:cxnLst>
                <a:cxn ang="0">
                  <a:pos x="connsiteX0" y="connsiteY0"/>
                </a:cxn>
                <a:cxn ang="0">
                  <a:pos x="connsiteX1" y="connsiteY1"/>
                </a:cxn>
                <a:cxn ang="0">
                  <a:pos x="connsiteX2" y="connsiteY2"/>
                </a:cxn>
                <a:cxn ang="0">
                  <a:pos x="connsiteX3" y="connsiteY3"/>
                </a:cxn>
              </a:cxnLst>
              <a:rect l="l" t="t" r="r" b="b"/>
              <a:pathLst>
                <a:path w="2938526" h="445136">
                  <a:moveTo>
                    <a:pt x="2938527" y="0"/>
                  </a:moveTo>
                  <a:lnTo>
                    <a:pt x="0" y="0"/>
                  </a:lnTo>
                  <a:lnTo>
                    <a:pt x="32249" y="445137"/>
                  </a:lnTo>
                  <a:lnTo>
                    <a:pt x="2906277" y="445137"/>
                  </a:lnTo>
                  <a:close/>
                </a:path>
              </a:pathLst>
            </a:custGeom>
            <a:solidFill>
              <a:schemeClr val="accent4">
                <a:alpha val="30000"/>
              </a:schemeClr>
            </a:solidFill>
            <a:ln w="15875" cap="flat">
              <a:noFill/>
              <a:prstDash val="solid"/>
              <a:miter/>
            </a:ln>
          </p:spPr>
          <p:txBody>
            <a:bodyPr tIns="72000" bIns="3600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100" b="0" i="0" u="none" strike="noStrike" kern="1200" cap="all" spc="0" normalizeH="0" baseline="0" noProof="0" dirty="0">
                  <a:ln>
                    <a:noFill/>
                  </a:ln>
                  <a:solidFill>
                    <a:schemeClr val="accent1"/>
                  </a:solidFill>
                  <a:effectLst/>
                  <a:uLnTx/>
                  <a:uFillTx/>
                  <a:latin typeface="Mabry Light" panose="020D0303040002040303" pitchFamily="34" charset="0"/>
                </a:rPr>
                <a:t>BLENDED ASSESSMENT</a:t>
              </a:r>
            </a:p>
          </p:txBody>
        </p:sp>
        <p:sp>
          <p:nvSpPr>
            <p:cNvPr id="125" name="Freeform 24">
              <a:extLst>
                <a:ext uri="{FF2B5EF4-FFF2-40B4-BE49-F238E27FC236}">
                  <a16:creationId xmlns:a16="http://schemas.microsoft.com/office/drawing/2014/main" id="{6C62A2C4-0265-4D41-B233-FC46BDDF8733}"/>
                </a:ext>
              </a:extLst>
            </p:cNvPr>
            <p:cNvSpPr/>
            <p:nvPr/>
          </p:nvSpPr>
          <p:spPr>
            <a:xfrm>
              <a:off x="4362936" y="2714775"/>
              <a:ext cx="2874028" cy="376156"/>
            </a:xfrm>
            <a:custGeom>
              <a:avLst/>
              <a:gdLst>
                <a:gd name="connsiteX0" fmla="*/ 17307 w 2874028"/>
                <a:gd name="connsiteY0" fmla="*/ 239689 h 376156"/>
                <a:gd name="connsiteX1" fmla="*/ 1302166 w 2874028"/>
                <a:gd name="connsiteY1" fmla="*/ 239689 h 376156"/>
                <a:gd name="connsiteX2" fmla="*/ 1442991 w 2874028"/>
                <a:gd name="connsiteY2" fmla="*/ 376156 h 376156"/>
                <a:gd name="connsiteX3" fmla="*/ 1583692 w 2874028"/>
                <a:gd name="connsiteY3" fmla="*/ 239689 h 376156"/>
                <a:gd name="connsiteX4" fmla="*/ 2856721 w 2874028"/>
                <a:gd name="connsiteY4" fmla="*/ 239689 h 376156"/>
                <a:gd name="connsiteX5" fmla="*/ 2874028 w 2874028"/>
                <a:gd name="connsiteY5" fmla="*/ 0 h 376156"/>
                <a:gd name="connsiteX6" fmla="*/ 0 w 2874028"/>
                <a:gd name="connsiteY6" fmla="*/ 0 h 37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4028" h="376156">
                  <a:moveTo>
                    <a:pt x="17307" y="239689"/>
                  </a:moveTo>
                  <a:lnTo>
                    <a:pt x="1302166" y="239689"/>
                  </a:lnTo>
                  <a:lnTo>
                    <a:pt x="1442991" y="376156"/>
                  </a:lnTo>
                  <a:lnTo>
                    <a:pt x="1583692" y="239689"/>
                  </a:lnTo>
                  <a:lnTo>
                    <a:pt x="2856721" y="239689"/>
                  </a:lnTo>
                  <a:lnTo>
                    <a:pt x="2874028" y="0"/>
                  </a:lnTo>
                  <a:lnTo>
                    <a:pt x="0" y="0"/>
                  </a:lnTo>
                  <a:close/>
                </a:path>
              </a:pathLst>
            </a:custGeom>
            <a:gradFill>
              <a:gsLst>
                <a:gs pos="0">
                  <a:schemeClr val="accent1"/>
                </a:gs>
                <a:gs pos="50000">
                  <a:schemeClr val="accent2"/>
                </a:gs>
                <a:gs pos="100000">
                  <a:schemeClr val="accent3"/>
                </a:gs>
              </a:gsLst>
              <a:lin ang="0" scaled="0"/>
            </a:gradFill>
            <a:ln w="15875" cap="flat">
              <a:noFill/>
              <a:prstDash val="solid"/>
              <a:miter/>
            </a:ln>
          </p:spPr>
          <p:txBody>
            <a:bodyPr tIns="54000" bIns="18000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1" u="none" strike="noStrike" kern="1200" cap="none" spc="0" normalizeH="0" baseline="0" noProof="0" dirty="0">
                  <a:ln>
                    <a:noFill/>
                  </a:ln>
                  <a:solidFill>
                    <a:srgbClr val="FFFFFF"/>
                  </a:solidFill>
                  <a:effectLst/>
                  <a:uLnTx/>
                  <a:uFillTx/>
                  <a:latin typeface="Mabry" panose="020D0303040002040303" pitchFamily="34" charset="0"/>
                </a:rPr>
                <a:t>4500</a:t>
              </a:r>
            </a:p>
          </p:txBody>
        </p:sp>
        <p:sp>
          <p:nvSpPr>
            <p:cNvPr id="126" name="Freeform 26">
              <a:extLst>
                <a:ext uri="{FF2B5EF4-FFF2-40B4-BE49-F238E27FC236}">
                  <a16:creationId xmlns:a16="http://schemas.microsoft.com/office/drawing/2014/main" id="{92A34B27-0AED-FD44-9FCF-D190CBBA8803}"/>
                </a:ext>
              </a:extLst>
            </p:cNvPr>
            <p:cNvSpPr/>
            <p:nvPr/>
          </p:nvSpPr>
          <p:spPr>
            <a:xfrm>
              <a:off x="4189892" y="1519566"/>
              <a:ext cx="3223607" cy="445136"/>
            </a:xfrm>
            <a:custGeom>
              <a:avLst/>
              <a:gdLst>
                <a:gd name="connsiteX0" fmla="*/ 3047103 w 3047102"/>
                <a:gd name="connsiteY0" fmla="*/ 0 h 445136"/>
                <a:gd name="connsiteX1" fmla="*/ 0 w 3047102"/>
                <a:gd name="connsiteY1" fmla="*/ 0 h 445136"/>
                <a:gd name="connsiteX2" fmla="*/ 32249 w 3047102"/>
                <a:gd name="connsiteY2" fmla="*/ 445137 h 445136"/>
                <a:gd name="connsiteX3" fmla="*/ 3014853 w 3047102"/>
                <a:gd name="connsiteY3" fmla="*/ 445137 h 445136"/>
              </a:gdLst>
              <a:ahLst/>
              <a:cxnLst>
                <a:cxn ang="0">
                  <a:pos x="connsiteX0" y="connsiteY0"/>
                </a:cxn>
                <a:cxn ang="0">
                  <a:pos x="connsiteX1" y="connsiteY1"/>
                </a:cxn>
                <a:cxn ang="0">
                  <a:pos x="connsiteX2" y="connsiteY2"/>
                </a:cxn>
                <a:cxn ang="0">
                  <a:pos x="connsiteX3" y="connsiteY3"/>
                </a:cxn>
              </a:cxnLst>
              <a:rect l="l" t="t" r="r" b="b"/>
              <a:pathLst>
                <a:path w="3047102" h="445136">
                  <a:moveTo>
                    <a:pt x="3047103" y="0"/>
                  </a:moveTo>
                  <a:lnTo>
                    <a:pt x="0" y="0"/>
                  </a:lnTo>
                  <a:lnTo>
                    <a:pt x="32249" y="445137"/>
                  </a:lnTo>
                  <a:lnTo>
                    <a:pt x="3014853" y="445137"/>
                  </a:lnTo>
                  <a:close/>
                </a:path>
              </a:pathLst>
            </a:custGeom>
            <a:solidFill>
              <a:schemeClr val="accent4">
                <a:alpha val="30000"/>
              </a:schemeClr>
            </a:solidFill>
            <a:ln w="15875" cap="flat">
              <a:noFill/>
              <a:prstDash val="solid"/>
              <a:miter/>
            </a:ln>
          </p:spPr>
          <p:txBody>
            <a:bodyPr tIns="72000" rIns="90000" bIns="3600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100" b="0" i="0" u="none" strike="noStrike" kern="1200" cap="all" spc="0" normalizeH="0" baseline="0" noProof="0" dirty="0">
                  <a:ln>
                    <a:noFill/>
                  </a:ln>
                  <a:solidFill>
                    <a:schemeClr val="accent1"/>
                  </a:solidFill>
                  <a:effectLst/>
                  <a:uLnTx/>
                  <a:uFillTx/>
                  <a:latin typeface="Mabry Light" panose="020D0303040002040303" pitchFamily="34" charset="0"/>
                </a:rPr>
                <a:t>SCREENING QUESTIONS</a:t>
              </a:r>
            </a:p>
          </p:txBody>
        </p:sp>
        <p:sp>
          <p:nvSpPr>
            <p:cNvPr id="127" name="Freeform 27">
              <a:extLst>
                <a:ext uri="{FF2B5EF4-FFF2-40B4-BE49-F238E27FC236}">
                  <a16:creationId xmlns:a16="http://schemas.microsoft.com/office/drawing/2014/main" id="{9BD04D0D-5334-CE41-A3FE-ADB26862F283}"/>
                </a:ext>
              </a:extLst>
            </p:cNvPr>
            <p:cNvSpPr/>
            <p:nvPr/>
          </p:nvSpPr>
          <p:spPr>
            <a:xfrm>
              <a:off x="4308648" y="1964703"/>
              <a:ext cx="2982604" cy="376156"/>
            </a:xfrm>
            <a:custGeom>
              <a:avLst/>
              <a:gdLst>
                <a:gd name="connsiteX0" fmla="*/ 17308 w 2982604"/>
                <a:gd name="connsiteY0" fmla="*/ 239689 h 376156"/>
                <a:gd name="connsiteX1" fmla="*/ 1356454 w 2982604"/>
                <a:gd name="connsiteY1" fmla="*/ 239689 h 376156"/>
                <a:gd name="connsiteX2" fmla="*/ 1497279 w 2982604"/>
                <a:gd name="connsiteY2" fmla="*/ 376156 h 376156"/>
                <a:gd name="connsiteX3" fmla="*/ 1637980 w 2982604"/>
                <a:gd name="connsiteY3" fmla="*/ 239689 h 376156"/>
                <a:gd name="connsiteX4" fmla="*/ 2965297 w 2982604"/>
                <a:gd name="connsiteY4" fmla="*/ 239689 h 376156"/>
                <a:gd name="connsiteX5" fmla="*/ 2982604 w 2982604"/>
                <a:gd name="connsiteY5" fmla="*/ 0 h 376156"/>
                <a:gd name="connsiteX6" fmla="*/ 0 w 2982604"/>
                <a:gd name="connsiteY6" fmla="*/ 0 h 37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2604" h="376156">
                  <a:moveTo>
                    <a:pt x="17308" y="239689"/>
                  </a:moveTo>
                  <a:lnTo>
                    <a:pt x="1356454" y="239689"/>
                  </a:lnTo>
                  <a:lnTo>
                    <a:pt x="1497279" y="376156"/>
                  </a:lnTo>
                  <a:lnTo>
                    <a:pt x="1637980" y="239689"/>
                  </a:lnTo>
                  <a:lnTo>
                    <a:pt x="2965297" y="239689"/>
                  </a:lnTo>
                  <a:lnTo>
                    <a:pt x="2982604" y="0"/>
                  </a:lnTo>
                  <a:lnTo>
                    <a:pt x="0" y="0"/>
                  </a:lnTo>
                  <a:close/>
                </a:path>
              </a:pathLst>
            </a:custGeom>
            <a:gradFill>
              <a:gsLst>
                <a:gs pos="0">
                  <a:schemeClr val="accent1"/>
                </a:gs>
                <a:gs pos="49000">
                  <a:schemeClr val="accent2"/>
                </a:gs>
                <a:gs pos="100000">
                  <a:schemeClr val="accent3"/>
                </a:gs>
              </a:gsLst>
              <a:lin ang="0" scaled="0"/>
            </a:gradFill>
            <a:ln w="15875" cap="flat">
              <a:noFill/>
              <a:prstDash val="solid"/>
              <a:miter/>
            </a:ln>
          </p:spPr>
          <p:txBody>
            <a:bodyPr tIns="54000" bIns="18000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b="1" u="none" strike="noStrike" kern="1200" cap="none" spc="0" normalizeH="0" baseline="0" noProof="0" dirty="0">
                  <a:ln>
                    <a:noFill/>
                  </a:ln>
                  <a:solidFill>
                    <a:srgbClr val="FFFFFF"/>
                  </a:solidFill>
                  <a:effectLst/>
                  <a:uLnTx/>
                  <a:uFillTx/>
                  <a:latin typeface="Mabry" panose="020D0303040002040303" pitchFamily="34" charset="0"/>
                </a:rPr>
                <a:t>5000</a:t>
              </a:r>
            </a:p>
          </p:txBody>
        </p:sp>
        <p:grpSp>
          <p:nvGrpSpPr>
            <p:cNvPr id="128" name="Graphic 2">
              <a:extLst>
                <a:ext uri="{FF2B5EF4-FFF2-40B4-BE49-F238E27FC236}">
                  <a16:creationId xmlns:a16="http://schemas.microsoft.com/office/drawing/2014/main" id="{DF00519C-5EEB-CD4B-9114-8EB712E8B439}"/>
                </a:ext>
              </a:extLst>
            </p:cNvPr>
            <p:cNvGrpSpPr/>
            <p:nvPr/>
          </p:nvGrpSpPr>
          <p:grpSpPr>
            <a:xfrm>
              <a:off x="6384032" y="3879730"/>
              <a:ext cx="227449" cy="273685"/>
              <a:chOff x="10327624" y="4102579"/>
              <a:chExt cx="275946" cy="332041"/>
            </a:xfrm>
            <a:solidFill>
              <a:schemeClr val="accent1"/>
            </a:solidFill>
          </p:grpSpPr>
          <p:sp>
            <p:nvSpPr>
              <p:cNvPr id="154" name="Freeform 10">
                <a:extLst>
                  <a:ext uri="{FF2B5EF4-FFF2-40B4-BE49-F238E27FC236}">
                    <a16:creationId xmlns:a16="http://schemas.microsoft.com/office/drawing/2014/main" id="{D4247F28-35D0-0840-8721-EB524F2E0FD2}"/>
                  </a:ext>
                </a:extLst>
              </p:cNvPr>
              <p:cNvSpPr/>
              <p:nvPr/>
            </p:nvSpPr>
            <p:spPr>
              <a:xfrm>
                <a:off x="10327624" y="4263231"/>
                <a:ext cx="275946" cy="171389"/>
              </a:xfrm>
              <a:custGeom>
                <a:avLst/>
                <a:gdLst>
                  <a:gd name="connsiteX0" fmla="*/ 260326 w 275946"/>
                  <a:gd name="connsiteY0" fmla="*/ 35659 h 171389"/>
                  <a:gd name="connsiteX1" fmla="*/ 216701 w 275946"/>
                  <a:gd name="connsiteY1" fmla="*/ 6417 h 171389"/>
                  <a:gd name="connsiteX2" fmla="*/ 198985 w 275946"/>
                  <a:gd name="connsiteY2" fmla="*/ 321 h 171389"/>
                  <a:gd name="connsiteX3" fmla="*/ 189174 w 275946"/>
                  <a:gd name="connsiteY3" fmla="*/ 4893 h 171389"/>
                  <a:gd name="connsiteX4" fmla="*/ 138310 w 275946"/>
                  <a:gd name="connsiteY4" fmla="*/ 30706 h 171389"/>
                  <a:gd name="connsiteX5" fmla="*/ 87447 w 275946"/>
                  <a:gd name="connsiteY5" fmla="*/ 4893 h 171389"/>
                  <a:gd name="connsiteX6" fmla="*/ 77636 w 275946"/>
                  <a:gd name="connsiteY6" fmla="*/ 321 h 171389"/>
                  <a:gd name="connsiteX7" fmla="*/ 60015 w 275946"/>
                  <a:gd name="connsiteY7" fmla="*/ 6417 h 171389"/>
                  <a:gd name="connsiteX8" fmla="*/ 16390 w 275946"/>
                  <a:gd name="connsiteY8" fmla="*/ 35563 h 171389"/>
                  <a:gd name="connsiteX9" fmla="*/ 2484 w 275946"/>
                  <a:gd name="connsiteY9" fmla="*/ 76616 h 171389"/>
                  <a:gd name="connsiteX10" fmla="*/ 7 w 275946"/>
                  <a:gd name="connsiteY10" fmla="*/ 162913 h 171389"/>
                  <a:gd name="connsiteX11" fmla="*/ 2388 w 275946"/>
                  <a:gd name="connsiteY11" fmla="*/ 168914 h 171389"/>
                  <a:gd name="connsiteX12" fmla="*/ 8294 w 275946"/>
                  <a:gd name="connsiteY12" fmla="*/ 171390 h 171389"/>
                  <a:gd name="connsiteX13" fmla="*/ 8294 w 275946"/>
                  <a:gd name="connsiteY13" fmla="*/ 171390 h 171389"/>
                  <a:gd name="connsiteX14" fmla="*/ 267565 w 275946"/>
                  <a:gd name="connsiteY14" fmla="*/ 170437 h 171389"/>
                  <a:gd name="connsiteX15" fmla="*/ 275851 w 275946"/>
                  <a:gd name="connsiteY15" fmla="*/ 162151 h 171389"/>
                  <a:gd name="connsiteX16" fmla="*/ 275947 w 275946"/>
                  <a:gd name="connsiteY16" fmla="*/ 76807 h 171389"/>
                  <a:gd name="connsiteX17" fmla="*/ 260326 w 275946"/>
                  <a:gd name="connsiteY17" fmla="*/ 35659 h 171389"/>
                  <a:gd name="connsiteX18" fmla="*/ 259278 w 275946"/>
                  <a:gd name="connsiteY18" fmla="*/ 153864 h 171389"/>
                  <a:gd name="connsiteX19" fmla="*/ 16771 w 275946"/>
                  <a:gd name="connsiteY19" fmla="*/ 154816 h 171389"/>
                  <a:gd name="connsiteX20" fmla="*/ 18962 w 275946"/>
                  <a:gd name="connsiteY20" fmla="*/ 77664 h 171389"/>
                  <a:gd name="connsiteX21" fmla="*/ 29249 w 275946"/>
                  <a:gd name="connsiteY21" fmla="*/ 45946 h 171389"/>
                  <a:gd name="connsiteX22" fmla="*/ 66206 w 275946"/>
                  <a:gd name="connsiteY22" fmla="*/ 21752 h 171389"/>
                  <a:gd name="connsiteX23" fmla="*/ 75731 w 275946"/>
                  <a:gd name="connsiteY23" fmla="*/ 18323 h 171389"/>
                  <a:gd name="connsiteX24" fmla="*/ 138310 w 275946"/>
                  <a:gd name="connsiteY24" fmla="*/ 47470 h 171389"/>
                  <a:gd name="connsiteX25" fmla="*/ 200890 w 275946"/>
                  <a:gd name="connsiteY25" fmla="*/ 18323 h 171389"/>
                  <a:gd name="connsiteX26" fmla="*/ 210415 w 275946"/>
                  <a:gd name="connsiteY26" fmla="*/ 21847 h 171389"/>
                  <a:gd name="connsiteX27" fmla="*/ 247467 w 275946"/>
                  <a:gd name="connsiteY27" fmla="*/ 46136 h 171389"/>
                  <a:gd name="connsiteX28" fmla="*/ 259373 w 275946"/>
                  <a:gd name="connsiteY28" fmla="*/ 76902 h 171389"/>
                  <a:gd name="connsiteX29" fmla="*/ 259278 w 275946"/>
                  <a:gd name="connsiteY29" fmla="*/ 153864 h 17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5946" h="171389">
                    <a:moveTo>
                      <a:pt x="260326" y="35659"/>
                    </a:moveTo>
                    <a:cubicBezTo>
                      <a:pt x="251086" y="23943"/>
                      <a:pt x="237656" y="14989"/>
                      <a:pt x="216701" y="6417"/>
                    </a:cubicBezTo>
                    <a:cubicBezTo>
                      <a:pt x="211748" y="4417"/>
                      <a:pt x="204319" y="1845"/>
                      <a:pt x="198985" y="321"/>
                    </a:cubicBezTo>
                    <a:cubicBezTo>
                      <a:pt x="194984" y="-822"/>
                      <a:pt x="190793" y="1178"/>
                      <a:pt x="189174" y="4893"/>
                    </a:cubicBezTo>
                    <a:cubicBezTo>
                      <a:pt x="181554" y="22038"/>
                      <a:pt x="164504" y="30706"/>
                      <a:pt x="138310" y="30706"/>
                    </a:cubicBezTo>
                    <a:cubicBezTo>
                      <a:pt x="112117" y="30706"/>
                      <a:pt x="94972" y="22038"/>
                      <a:pt x="87447" y="4893"/>
                    </a:cubicBezTo>
                    <a:cubicBezTo>
                      <a:pt x="85828" y="1178"/>
                      <a:pt x="81541" y="-822"/>
                      <a:pt x="77636" y="321"/>
                    </a:cubicBezTo>
                    <a:cubicBezTo>
                      <a:pt x="72398" y="1750"/>
                      <a:pt x="64968" y="4322"/>
                      <a:pt x="60015" y="6417"/>
                    </a:cubicBezTo>
                    <a:cubicBezTo>
                      <a:pt x="38965" y="14989"/>
                      <a:pt x="25534" y="23943"/>
                      <a:pt x="16390" y="35563"/>
                    </a:cubicBezTo>
                    <a:cubicBezTo>
                      <a:pt x="5341" y="48993"/>
                      <a:pt x="2770" y="73378"/>
                      <a:pt x="2484" y="76616"/>
                    </a:cubicBezTo>
                    <a:lnTo>
                      <a:pt x="7" y="162913"/>
                    </a:lnTo>
                    <a:cubicBezTo>
                      <a:pt x="-88" y="165103"/>
                      <a:pt x="769" y="167294"/>
                      <a:pt x="2388" y="168914"/>
                    </a:cubicBezTo>
                    <a:cubicBezTo>
                      <a:pt x="3913" y="170533"/>
                      <a:pt x="6103" y="171390"/>
                      <a:pt x="8294" y="171390"/>
                    </a:cubicBezTo>
                    <a:cubicBezTo>
                      <a:pt x="8294" y="171390"/>
                      <a:pt x="8294" y="171390"/>
                      <a:pt x="8294" y="171390"/>
                    </a:cubicBezTo>
                    <a:lnTo>
                      <a:pt x="267565" y="170437"/>
                    </a:lnTo>
                    <a:cubicBezTo>
                      <a:pt x="272137" y="170437"/>
                      <a:pt x="275851" y="166723"/>
                      <a:pt x="275851" y="162151"/>
                    </a:cubicBezTo>
                    <a:lnTo>
                      <a:pt x="275947" y="76807"/>
                    </a:lnTo>
                    <a:cubicBezTo>
                      <a:pt x="275947" y="75854"/>
                      <a:pt x="275661" y="54137"/>
                      <a:pt x="260326" y="35659"/>
                    </a:cubicBezTo>
                    <a:close/>
                    <a:moveTo>
                      <a:pt x="259278" y="153864"/>
                    </a:moveTo>
                    <a:lnTo>
                      <a:pt x="16771" y="154816"/>
                    </a:lnTo>
                    <a:lnTo>
                      <a:pt x="18962" y="77664"/>
                    </a:lnTo>
                    <a:cubicBezTo>
                      <a:pt x="19533" y="71663"/>
                      <a:pt x="22486" y="54232"/>
                      <a:pt x="29249" y="45946"/>
                    </a:cubicBezTo>
                    <a:cubicBezTo>
                      <a:pt x="36583" y="36611"/>
                      <a:pt x="47918" y="29182"/>
                      <a:pt x="66206" y="21752"/>
                    </a:cubicBezTo>
                    <a:cubicBezTo>
                      <a:pt x="68873" y="20705"/>
                      <a:pt x="72302" y="19371"/>
                      <a:pt x="75731" y="18323"/>
                    </a:cubicBezTo>
                    <a:cubicBezTo>
                      <a:pt x="87257" y="37373"/>
                      <a:pt x="108688" y="47470"/>
                      <a:pt x="138310" y="47470"/>
                    </a:cubicBezTo>
                    <a:cubicBezTo>
                      <a:pt x="167933" y="47470"/>
                      <a:pt x="189364" y="37468"/>
                      <a:pt x="200890" y="18323"/>
                    </a:cubicBezTo>
                    <a:cubicBezTo>
                      <a:pt x="204319" y="19466"/>
                      <a:pt x="207747" y="20705"/>
                      <a:pt x="210415" y="21847"/>
                    </a:cubicBezTo>
                    <a:cubicBezTo>
                      <a:pt x="228607" y="29277"/>
                      <a:pt x="240037" y="36706"/>
                      <a:pt x="247467" y="46136"/>
                    </a:cubicBezTo>
                    <a:cubicBezTo>
                      <a:pt x="258992" y="60043"/>
                      <a:pt x="259373" y="76807"/>
                      <a:pt x="259373" y="76902"/>
                    </a:cubicBezTo>
                    <a:lnTo>
                      <a:pt x="259278" y="15386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45759"/>
                  </a:solidFill>
                  <a:effectLst/>
                  <a:uLnTx/>
                  <a:uFillTx/>
                  <a:latin typeface="Verdana"/>
                  <a:ea typeface="+mn-ea"/>
                  <a:cs typeface="+mn-cs"/>
                </a:endParaRPr>
              </a:p>
            </p:txBody>
          </p:sp>
          <p:sp>
            <p:nvSpPr>
              <p:cNvPr id="155" name="Freeform 13">
                <a:extLst>
                  <a:ext uri="{FF2B5EF4-FFF2-40B4-BE49-F238E27FC236}">
                    <a16:creationId xmlns:a16="http://schemas.microsoft.com/office/drawing/2014/main" id="{9407FE90-7BC3-B343-8715-828F2870B6AB}"/>
                  </a:ext>
                </a:extLst>
              </p:cNvPr>
              <p:cNvSpPr/>
              <p:nvPr/>
            </p:nvSpPr>
            <p:spPr>
              <a:xfrm>
                <a:off x="10388687" y="4102579"/>
                <a:ext cx="153733" cy="153733"/>
              </a:xfrm>
              <a:custGeom>
                <a:avLst/>
                <a:gdLst>
                  <a:gd name="connsiteX0" fmla="*/ 76866 w 153733"/>
                  <a:gd name="connsiteY0" fmla="*/ 153733 h 153733"/>
                  <a:gd name="connsiteX1" fmla="*/ 153733 w 153733"/>
                  <a:gd name="connsiteY1" fmla="*/ 76867 h 153733"/>
                  <a:gd name="connsiteX2" fmla="*/ 76866 w 153733"/>
                  <a:gd name="connsiteY2" fmla="*/ 0 h 153733"/>
                  <a:gd name="connsiteX3" fmla="*/ 0 w 153733"/>
                  <a:gd name="connsiteY3" fmla="*/ 76867 h 153733"/>
                  <a:gd name="connsiteX4" fmla="*/ 76866 w 153733"/>
                  <a:gd name="connsiteY4" fmla="*/ 153733 h 153733"/>
                  <a:gd name="connsiteX5" fmla="*/ 76866 w 153733"/>
                  <a:gd name="connsiteY5" fmla="*/ 16478 h 153733"/>
                  <a:gd name="connsiteX6" fmla="*/ 137255 w 153733"/>
                  <a:gd name="connsiteY6" fmla="*/ 76771 h 153733"/>
                  <a:gd name="connsiteX7" fmla="*/ 76866 w 153733"/>
                  <a:gd name="connsiteY7" fmla="*/ 137160 h 153733"/>
                  <a:gd name="connsiteX8" fmla="*/ 16573 w 153733"/>
                  <a:gd name="connsiteY8" fmla="*/ 76771 h 153733"/>
                  <a:gd name="connsiteX9" fmla="*/ 76866 w 153733"/>
                  <a:gd name="connsiteY9" fmla="*/ 16478 h 15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33" h="153733">
                    <a:moveTo>
                      <a:pt x="76866" y="153733"/>
                    </a:moveTo>
                    <a:cubicBezTo>
                      <a:pt x="119253" y="153733"/>
                      <a:pt x="153733" y="119253"/>
                      <a:pt x="153733" y="76867"/>
                    </a:cubicBezTo>
                    <a:cubicBezTo>
                      <a:pt x="153733" y="34480"/>
                      <a:pt x="119253" y="0"/>
                      <a:pt x="76866" y="0"/>
                    </a:cubicBezTo>
                    <a:cubicBezTo>
                      <a:pt x="34480" y="0"/>
                      <a:pt x="0" y="34480"/>
                      <a:pt x="0" y="76867"/>
                    </a:cubicBezTo>
                    <a:cubicBezTo>
                      <a:pt x="0" y="119253"/>
                      <a:pt x="34480" y="153733"/>
                      <a:pt x="76866" y="153733"/>
                    </a:cubicBezTo>
                    <a:close/>
                    <a:moveTo>
                      <a:pt x="76866" y="16478"/>
                    </a:moveTo>
                    <a:cubicBezTo>
                      <a:pt x="110109" y="16478"/>
                      <a:pt x="137255" y="43529"/>
                      <a:pt x="137255" y="76771"/>
                    </a:cubicBezTo>
                    <a:cubicBezTo>
                      <a:pt x="137255" y="110014"/>
                      <a:pt x="110204" y="137160"/>
                      <a:pt x="76866" y="137160"/>
                    </a:cubicBezTo>
                    <a:cubicBezTo>
                      <a:pt x="43624" y="137160"/>
                      <a:pt x="16573" y="110109"/>
                      <a:pt x="16573" y="76771"/>
                    </a:cubicBezTo>
                    <a:cubicBezTo>
                      <a:pt x="16478" y="43529"/>
                      <a:pt x="43624" y="16478"/>
                      <a:pt x="76866" y="1647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45759"/>
                  </a:solidFill>
                  <a:effectLst/>
                  <a:uLnTx/>
                  <a:uFillTx/>
                  <a:latin typeface="Verdana"/>
                  <a:ea typeface="+mn-ea"/>
                  <a:cs typeface="+mn-cs"/>
                </a:endParaRPr>
              </a:p>
            </p:txBody>
          </p:sp>
        </p:grpSp>
        <p:grpSp>
          <p:nvGrpSpPr>
            <p:cNvPr id="129" name="Graphic 2">
              <a:extLst>
                <a:ext uri="{FF2B5EF4-FFF2-40B4-BE49-F238E27FC236}">
                  <a16:creationId xmlns:a16="http://schemas.microsoft.com/office/drawing/2014/main" id="{2F5FB6E3-66A5-2247-A4E0-4FED2E194157}"/>
                </a:ext>
              </a:extLst>
            </p:cNvPr>
            <p:cNvGrpSpPr/>
            <p:nvPr/>
          </p:nvGrpSpPr>
          <p:grpSpPr>
            <a:xfrm>
              <a:off x="6449048" y="3101628"/>
              <a:ext cx="354315" cy="258769"/>
              <a:chOff x="10250669" y="3379632"/>
              <a:chExt cx="429863" cy="313944"/>
            </a:xfrm>
            <a:solidFill>
              <a:schemeClr val="accent1"/>
            </a:solidFill>
          </p:grpSpPr>
          <p:sp>
            <p:nvSpPr>
              <p:cNvPr id="147" name="Freeform 20">
                <a:extLst>
                  <a:ext uri="{FF2B5EF4-FFF2-40B4-BE49-F238E27FC236}">
                    <a16:creationId xmlns:a16="http://schemas.microsoft.com/office/drawing/2014/main" id="{3B7962AB-D25D-2746-AFD5-C5E67347DA1E}"/>
                  </a:ext>
                </a:extLst>
              </p:cNvPr>
              <p:cNvSpPr/>
              <p:nvPr/>
            </p:nvSpPr>
            <p:spPr>
              <a:xfrm>
                <a:off x="10379923" y="3418303"/>
                <a:ext cx="125634" cy="142875"/>
              </a:xfrm>
              <a:custGeom>
                <a:avLst/>
                <a:gdLst>
                  <a:gd name="connsiteX0" fmla="*/ 122301 w 125634"/>
                  <a:gd name="connsiteY0" fmla="*/ 65723 h 142875"/>
                  <a:gd name="connsiteX1" fmla="*/ 10002 w 125634"/>
                  <a:gd name="connsiteY1" fmla="*/ 857 h 142875"/>
                  <a:gd name="connsiteX2" fmla="*/ 3334 w 125634"/>
                  <a:gd name="connsiteY2" fmla="*/ 857 h 142875"/>
                  <a:gd name="connsiteX3" fmla="*/ 0 w 125634"/>
                  <a:gd name="connsiteY3" fmla="*/ 6572 h 142875"/>
                  <a:gd name="connsiteX4" fmla="*/ 0 w 125634"/>
                  <a:gd name="connsiteY4" fmla="*/ 136303 h 142875"/>
                  <a:gd name="connsiteX5" fmla="*/ 3334 w 125634"/>
                  <a:gd name="connsiteY5" fmla="*/ 142018 h 142875"/>
                  <a:gd name="connsiteX6" fmla="*/ 6668 w 125634"/>
                  <a:gd name="connsiteY6" fmla="*/ 142875 h 142875"/>
                  <a:gd name="connsiteX7" fmla="*/ 10002 w 125634"/>
                  <a:gd name="connsiteY7" fmla="*/ 142018 h 142875"/>
                  <a:gd name="connsiteX8" fmla="*/ 122301 w 125634"/>
                  <a:gd name="connsiteY8" fmla="*/ 77152 h 142875"/>
                  <a:gd name="connsiteX9" fmla="*/ 125635 w 125634"/>
                  <a:gd name="connsiteY9" fmla="*/ 71438 h 142875"/>
                  <a:gd name="connsiteX10" fmla="*/ 122301 w 125634"/>
                  <a:gd name="connsiteY10" fmla="*/ 65723 h 142875"/>
                  <a:gd name="connsiteX11" fmla="*/ 13335 w 125634"/>
                  <a:gd name="connsiteY11" fmla="*/ 124873 h 142875"/>
                  <a:gd name="connsiteX12" fmla="*/ 13335 w 125634"/>
                  <a:gd name="connsiteY12" fmla="*/ 18098 h 142875"/>
                  <a:gd name="connsiteX13" fmla="*/ 105823 w 125634"/>
                  <a:gd name="connsiteY13" fmla="*/ 71438 h 142875"/>
                  <a:gd name="connsiteX14" fmla="*/ 13335 w 125634"/>
                  <a:gd name="connsiteY14" fmla="*/ 124873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5634" h="142875">
                    <a:moveTo>
                      <a:pt x="122301" y="65723"/>
                    </a:moveTo>
                    <a:lnTo>
                      <a:pt x="10002" y="857"/>
                    </a:lnTo>
                    <a:cubicBezTo>
                      <a:pt x="8001" y="-286"/>
                      <a:pt x="5429" y="-286"/>
                      <a:pt x="3334" y="857"/>
                    </a:cubicBezTo>
                    <a:cubicBezTo>
                      <a:pt x="1334" y="2000"/>
                      <a:pt x="0" y="4191"/>
                      <a:pt x="0" y="6572"/>
                    </a:cubicBezTo>
                    <a:lnTo>
                      <a:pt x="0" y="136303"/>
                    </a:lnTo>
                    <a:cubicBezTo>
                      <a:pt x="0" y="138684"/>
                      <a:pt x="1238" y="140875"/>
                      <a:pt x="3334" y="142018"/>
                    </a:cubicBezTo>
                    <a:cubicBezTo>
                      <a:pt x="4382" y="142589"/>
                      <a:pt x="5525" y="142875"/>
                      <a:pt x="6668" y="142875"/>
                    </a:cubicBezTo>
                    <a:cubicBezTo>
                      <a:pt x="7811" y="142875"/>
                      <a:pt x="8954" y="142589"/>
                      <a:pt x="10002" y="142018"/>
                    </a:cubicBezTo>
                    <a:lnTo>
                      <a:pt x="122301" y="77152"/>
                    </a:lnTo>
                    <a:cubicBezTo>
                      <a:pt x="124302" y="76009"/>
                      <a:pt x="125635" y="73819"/>
                      <a:pt x="125635" y="71438"/>
                    </a:cubicBezTo>
                    <a:cubicBezTo>
                      <a:pt x="125635" y="69151"/>
                      <a:pt x="124396" y="66961"/>
                      <a:pt x="122301" y="65723"/>
                    </a:cubicBezTo>
                    <a:close/>
                    <a:moveTo>
                      <a:pt x="13335" y="124873"/>
                    </a:moveTo>
                    <a:lnTo>
                      <a:pt x="13335" y="18098"/>
                    </a:lnTo>
                    <a:lnTo>
                      <a:pt x="105823" y="71438"/>
                    </a:lnTo>
                    <a:lnTo>
                      <a:pt x="13335" y="12487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45759"/>
                  </a:solidFill>
                  <a:effectLst/>
                  <a:uLnTx/>
                  <a:uFillTx/>
                  <a:latin typeface="Verdana"/>
                  <a:ea typeface="+mn-ea"/>
                  <a:cs typeface="+mn-cs"/>
                </a:endParaRPr>
              </a:p>
            </p:txBody>
          </p:sp>
          <p:sp>
            <p:nvSpPr>
              <p:cNvPr id="148" name="Freeform 22">
                <a:extLst>
                  <a:ext uri="{FF2B5EF4-FFF2-40B4-BE49-F238E27FC236}">
                    <a16:creationId xmlns:a16="http://schemas.microsoft.com/office/drawing/2014/main" id="{CE07731E-7AF1-AF40-83F0-1D31E0F0B54D}"/>
                  </a:ext>
                </a:extLst>
              </p:cNvPr>
              <p:cNvSpPr/>
              <p:nvPr/>
            </p:nvSpPr>
            <p:spPr>
              <a:xfrm>
                <a:off x="10426310" y="3599183"/>
                <a:ext cx="20192" cy="20192"/>
              </a:xfrm>
              <a:custGeom>
                <a:avLst/>
                <a:gdLst>
                  <a:gd name="connsiteX0" fmla="*/ 10096 w 20192"/>
                  <a:gd name="connsiteY0" fmla="*/ 20193 h 20192"/>
                  <a:gd name="connsiteX1" fmla="*/ 20193 w 20192"/>
                  <a:gd name="connsiteY1" fmla="*/ 10096 h 20192"/>
                  <a:gd name="connsiteX2" fmla="*/ 10096 w 20192"/>
                  <a:gd name="connsiteY2" fmla="*/ 0 h 20192"/>
                  <a:gd name="connsiteX3" fmla="*/ 0 w 20192"/>
                  <a:gd name="connsiteY3" fmla="*/ 10096 h 20192"/>
                  <a:gd name="connsiteX4" fmla="*/ 10096 w 20192"/>
                  <a:gd name="connsiteY4" fmla="*/ 20193 h 20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 h="20192">
                    <a:moveTo>
                      <a:pt x="10096" y="20193"/>
                    </a:moveTo>
                    <a:cubicBezTo>
                      <a:pt x="15716" y="20193"/>
                      <a:pt x="20193" y="15621"/>
                      <a:pt x="20193" y="10096"/>
                    </a:cubicBezTo>
                    <a:cubicBezTo>
                      <a:pt x="20193" y="4572"/>
                      <a:pt x="15621" y="0"/>
                      <a:pt x="10096" y="0"/>
                    </a:cubicBezTo>
                    <a:cubicBezTo>
                      <a:pt x="4572" y="0"/>
                      <a:pt x="0" y="4572"/>
                      <a:pt x="0" y="10096"/>
                    </a:cubicBezTo>
                    <a:cubicBezTo>
                      <a:pt x="0" y="15621"/>
                      <a:pt x="4477" y="20193"/>
                      <a:pt x="10096" y="2019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45759"/>
                  </a:solidFill>
                  <a:effectLst/>
                  <a:uLnTx/>
                  <a:uFillTx/>
                  <a:latin typeface="Verdana"/>
                  <a:ea typeface="+mn-ea"/>
                  <a:cs typeface="+mn-cs"/>
                </a:endParaRPr>
              </a:p>
            </p:txBody>
          </p:sp>
          <p:sp>
            <p:nvSpPr>
              <p:cNvPr id="149" name="Freeform 25">
                <a:extLst>
                  <a:ext uri="{FF2B5EF4-FFF2-40B4-BE49-F238E27FC236}">
                    <a16:creationId xmlns:a16="http://schemas.microsoft.com/office/drawing/2014/main" id="{47DCEA9D-2F37-484C-8A90-2395C418A0F8}"/>
                  </a:ext>
                </a:extLst>
              </p:cNvPr>
              <p:cNvSpPr/>
              <p:nvPr/>
            </p:nvSpPr>
            <p:spPr>
              <a:xfrm>
                <a:off x="10605666" y="3658143"/>
                <a:ext cx="19432" cy="19431"/>
              </a:xfrm>
              <a:custGeom>
                <a:avLst/>
                <a:gdLst>
                  <a:gd name="connsiteX0" fmla="*/ 9716 w 19432"/>
                  <a:gd name="connsiteY0" fmla="*/ 0 h 19431"/>
                  <a:gd name="connsiteX1" fmla="*/ 0 w 19432"/>
                  <a:gd name="connsiteY1" fmla="*/ 9715 h 19431"/>
                  <a:gd name="connsiteX2" fmla="*/ 9716 w 19432"/>
                  <a:gd name="connsiteY2" fmla="*/ 19431 h 19431"/>
                  <a:gd name="connsiteX3" fmla="*/ 19431 w 19432"/>
                  <a:gd name="connsiteY3" fmla="*/ 9715 h 19431"/>
                  <a:gd name="connsiteX4" fmla="*/ 9716 w 19432"/>
                  <a:gd name="connsiteY4" fmla="*/ 0 h 1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2" h="19431">
                    <a:moveTo>
                      <a:pt x="9716" y="0"/>
                    </a:moveTo>
                    <a:cubicBezTo>
                      <a:pt x="4382" y="0"/>
                      <a:pt x="0" y="4381"/>
                      <a:pt x="0" y="9715"/>
                    </a:cubicBezTo>
                    <a:cubicBezTo>
                      <a:pt x="0" y="15049"/>
                      <a:pt x="4382" y="19431"/>
                      <a:pt x="9716" y="19431"/>
                    </a:cubicBezTo>
                    <a:cubicBezTo>
                      <a:pt x="15050" y="19431"/>
                      <a:pt x="19431" y="15049"/>
                      <a:pt x="19431" y="9715"/>
                    </a:cubicBezTo>
                    <a:cubicBezTo>
                      <a:pt x="19526" y="4381"/>
                      <a:pt x="15145" y="0"/>
                      <a:pt x="9716"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45759"/>
                  </a:solidFill>
                  <a:effectLst/>
                  <a:uLnTx/>
                  <a:uFillTx/>
                  <a:latin typeface="Verdana"/>
                  <a:ea typeface="+mn-ea"/>
                  <a:cs typeface="+mn-cs"/>
                </a:endParaRPr>
              </a:p>
            </p:txBody>
          </p:sp>
          <p:sp>
            <p:nvSpPr>
              <p:cNvPr id="150" name="Freeform 30">
                <a:extLst>
                  <a:ext uri="{FF2B5EF4-FFF2-40B4-BE49-F238E27FC236}">
                    <a16:creationId xmlns:a16="http://schemas.microsoft.com/office/drawing/2014/main" id="{CF4D93C5-86EA-4C45-BB5B-F0A5F99522FE}"/>
                  </a:ext>
                </a:extLst>
              </p:cNvPr>
              <p:cNvSpPr/>
              <p:nvPr/>
            </p:nvSpPr>
            <p:spPr>
              <a:xfrm>
                <a:off x="10597094" y="3507171"/>
                <a:ext cx="36480" cy="13334"/>
              </a:xfrm>
              <a:custGeom>
                <a:avLst/>
                <a:gdLst>
                  <a:gd name="connsiteX0" fmla="*/ 6667 w 36480"/>
                  <a:gd name="connsiteY0" fmla="*/ 13335 h 13334"/>
                  <a:gd name="connsiteX1" fmla="*/ 29813 w 36480"/>
                  <a:gd name="connsiteY1" fmla="*/ 13335 h 13334"/>
                  <a:gd name="connsiteX2" fmla="*/ 36480 w 36480"/>
                  <a:gd name="connsiteY2" fmla="*/ 6668 h 13334"/>
                  <a:gd name="connsiteX3" fmla="*/ 29813 w 36480"/>
                  <a:gd name="connsiteY3" fmla="*/ 0 h 13334"/>
                  <a:gd name="connsiteX4" fmla="*/ 6667 w 36480"/>
                  <a:gd name="connsiteY4" fmla="*/ 0 h 13334"/>
                  <a:gd name="connsiteX5" fmla="*/ 0 w 36480"/>
                  <a:gd name="connsiteY5" fmla="*/ 6668 h 13334"/>
                  <a:gd name="connsiteX6" fmla="*/ 6667 w 36480"/>
                  <a:gd name="connsiteY6" fmla="*/ 13335 h 1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80" h="13334">
                    <a:moveTo>
                      <a:pt x="6667" y="13335"/>
                    </a:moveTo>
                    <a:lnTo>
                      <a:pt x="29813" y="13335"/>
                    </a:lnTo>
                    <a:cubicBezTo>
                      <a:pt x="33432" y="13335"/>
                      <a:pt x="36480" y="10382"/>
                      <a:pt x="36480" y="6668"/>
                    </a:cubicBezTo>
                    <a:cubicBezTo>
                      <a:pt x="36480" y="3048"/>
                      <a:pt x="33528" y="0"/>
                      <a:pt x="29813" y="0"/>
                    </a:cubicBezTo>
                    <a:lnTo>
                      <a:pt x="6667" y="0"/>
                    </a:lnTo>
                    <a:cubicBezTo>
                      <a:pt x="3047" y="0"/>
                      <a:pt x="0" y="2953"/>
                      <a:pt x="0" y="6668"/>
                    </a:cubicBezTo>
                    <a:cubicBezTo>
                      <a:pt x="95" y="10382"/>
                      <a:pt x="3047" y="13335"/>
                      <a:pt x="6667" y="1333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45759"/>
                  </a:solidFill>
                  <a:effectLst/>
                  <a:uLnTx/>
                  <a:uFillTx/>
                  <a:latin typeface="Verdana"/>
                  <a:ea typeface="+mn-ea"/>
                  <a:cs typeface="+mn-cs"/>
                </a:endParaRPr>
              </a:p>
            </p:txBody>
          </p:sp>
          <p:sp>
            <p:nvSpPr>
              <p:cNvPr id="151" name="Freeform 33">
                <a:extLst>
                  <a:ext uri="{FF2B5EF4-FFF2-40B4-BE49-F238E27FC236}">
                    <a16:creationId xmlns:a16="http://schemas.microsoft.com/office/drawing/2014/main" id="{A482341D-5B3F-9F4C-A5B5-0DF5D4677972}"/>
                  </a:ext>
                </a:extLst>
              </p:cNvPr>
              <p:cNvSpPr/>
              <p:nvPr/>
            </p:nvSpPr>
            <p:spPr>
              <a:xfrm>
                <a:off x="10250669" y="3379632"/>
                <a:ext cx="429863" cy="313944"/>
              </a:xfrm>
              <a:custGeom>
                <a:avLst/>
                <a:gdLst>
                  <a:gd name="connsiteX0" fmla="*/ 414243 w 429863"/>
                  <a:gd name="connsiteY0" fmla="*/ 108109 h 313944"/>
                  <a:gd name="connsiteX1" fmla="*/ 371380 w 429863"/>
                  <a:gd name="connsiteY1" fmla="*/ 108109 h 313944"/>
                  <a:gd name="connsiteX2" fmla="*/ 371380 w 429863"/>
                  <a:gd name="connsiteY2" fmla="*/ 25813 h 313944"/>
                  <a:gd name="connsiteX3" fmla="*/ 345567 w 429863"/>
                  <a:gd name="connsiteY3" fmla="*/ 0 h 313944"/>
                  <a:gd name="connsiteX4" fmla="*/ 25813 w 429863"/>
                  <a:gd name="connsiteY4" fmla="*/ 0 h 313944"/>
                  <a:gd name="connsiteX5" fmla="*/ 0 w 429863"/>
                  <a:gd name="connsiteY5" fmla="*/ 25813 h 313944"/>
                  <a:gd name="connsiteX6" fmla="*/ 0 w 429863"/>
                  <a:gd name="connsiteY6" fmla="*/ 233363 h 313944"/>
                  <a:gd name="connsiteX7" fmla="*/ 24289 w 429863"/>
                  <a:gd name="connsiteY7" fmla="*/ 257651 h 313944"/>
                  <a:gd name="connsiteX8" fmla="*/ 299561 w 429863"/>
                  <a:gd name="connsiteY8" fmla="*/ 257651 h 313944"/>
                  <a:gd name="connsiteX9" fmla="*/ 299561 w 429863"/>
                  <a:gd name="connsiteY9" fmla="*/ 298323 h 313944"/>
                  <a:gd name="connsiteX10" fmla="*/ 315183 w 429863"/>
                  <a:gd name="connsiteY10" fmla="*/ 313944 h 313944"/>
                  <a:gd name="connsiteX11" fmla="*/ 414243 w 429863"/>
                  <a:gd name="connsiteY11" fmla="*/ 313944 h 313944"/>
                  <a:gd name="connsiteX12" fmla="*/ 429863 w 429863"/>
                  <a:gd name="connsiteY12" fmla="*/ 298323 h 313944"/>
                  <a:gd name="connsiteX13" fmla="*/ 429863 w 429863"/>
                  <a:gd name="connsiteY13" fmla="*/ 123730 h 313944"/>
                  <a:gd name="connsiteX14" fmla="*/ 414243 w 429863"/>
                  <a:gd name="connsiteY14" fmla="*/ 108109 h 313944"/>
                  <a:gd name="connsiteX15" fmla="*/ 299657 w 429863"/>
                  <a:gd name="connsiteY15" fmla="*/ 244507 h 313944"/>
                  <a:gd name="connsiteX16" fmla="*/ 24384 w 429863"/>
                  <a:gd name="connsiteY16" fmla="*/ 244507 h 313944"/>
                  <a:gd name="connsiteX17" fmla="*/ 13335 w 429863"/>
                  <a:gd name="connsiteY17" fmla="*/ 233458 h 313944"/>
                  <a:gd name="connsiteX18" fmla="*/ 13335 w 429863"/>
                  <a:gd name="connsiteY18" fmla="*/ 214789 h 313944"/>
                  <a:gd name="connsiteX19" fmla="*/ 299657 w 429863"/>
                  <a:gd name="connsiteY19" fmla="*/ 214789 h 313944"/>
                  <a:gd name="connsiteX20" fmla="*/ 299657 w 429863"/>
                  <a:gd name="connsiteY20" fmla="*/ 244507 h 313944"/>
                  <a:gd name="connsiteX21" fmla="*/ 299657 w 429863"/>
                  <a:gd name="connsiteY21" fmla="*/ 123730 h 313944"/>
                  <a:gd name="connsiteX22" fmla="*/ 299657 w 429863"/>
                  <a:gd name="connsiteY22" fmla="*/ 201454 h 313944"/>
                  <a:gd name="connsiteX23" fmla="*/ 75915 w 429863"/>
                  <a:gd name="connsiteY23" fmla="*/ 201454 h 313944"/>
                  <a:gd name="connsiteX24" fmla="*/ 13335 w 429863"/>
                  <a:gd name="connsiteY24" fmla="*/ 201454 h 313944"/>
                  <a:gd name="connsiteX25" fmla="*/ 13335 w 429863"/>
                  <a:gd name="connsiteY25" fmla="*/ 25813 h 313944"/>
                  <a:gd name="connsiteX26" fmla="*/ 25813 w 429863"/>
                  <a:gd name="connsiteY26" fmla="*/ 13240 h 313944"/>
                  <a:gd name="connsiteX27" fmla="*/ 345567 w 429863"/>
                  <a:gd name="connsiteY27" fmla="*/ 13240 h 313944"/>
                  <a:gd name="connsiteX28" fmla="*/ 358045 w 429863"/>
                  <a:gd name="connsiteY28" fmla="*/ 25813 h 313944"/>
                  <a:gd name="connsiteX29" fmla="*/ 358045 w 429863"/>
                  <a:gd name="connsiteY29" fmla="*/ 108109 h 313944"/>
                  <a:gd name="connsiteX30" fmla="*/ 315183 w 429863"/>
                  <a:gd name="connsiteY30" fmla="*/ 108109 h 313944"/>
                  <a:gd name="connsiteX31" fmla="*/ 299657 w 429863"/>
                  <a:gd name="connsiteY31" fmla="*/ 123730 h 313944"/>
                  <a:gd name="connsiteX32" fmla="*/ 416624 w 429863"/>
                  <a:gd name="connsiteY32" fmla="*/ 298323 h 313944"/>
                  <a:gd name="connsiteX33" fmla="*/ 414243 w 429863"/>
                  <a:gd name="connsiteY33" fmla="*/ 300704 h 313944"/>
                  <a:gd name="connsiteX34" fmla="*/ 315183 w 429863"/>
                  <a:gd name="connsiteY34" fmla="*/ 300704 h 313944"/>
                  <a:gd name="connsiteX35" fmla="*/ 312801 w 429863"/>
                  <a:gd name="connsiteY35" fmla="*/ 298323 h 313944"/>
                  <a:gd name="connsiteX36" fmla="*/ 312801 w 429863"/>
                  <a:gd name="connsiteY36" fmla="*/ 273082 h 313944"/>
                  <a:gd name="connsiteX37" fmla="*/ 317945 w 429863"/>
                  <a:gd name="connsiteY37" fmla="*/ 275463 h 313944"/>
                  <a:gd name="connsiteX38" fmla="*/ 411385 w 429863"/>
                  <a:gd name="connsiteY38" fmla="*/ 275463 h 313944"/>
                  <a:gd name="connsiteX39" fmla="*/ 416529 w 429863"/>
                  <a:gd name="connsiteY39" fmla="*/ 273082 h 313944"/>
                  <a:gd name="connsiteX40" fmla="*/ 416529 w 429863"/>
                  <a:gd name="connsiteY40" fmla="*/ 298323 h 313944"/>
                  <a:gd name="connsiteX41" fmla="*/ 416624 w 429863"/>
                  <a:gd name="connsiteY41" fmla="*/ 264700 h 313944"/>
                  <a:gd name="connsiteX42" fmla="*/ 411480 w 429863"/>
                  <a:gd name="connsiteY42" fmla="*/ 262318 h 313944"/>
                  <a:gd name="connsiteX43" fmla="*/ 318040 w 429863"/>
                  <a:gd name="connsiteY43" fmla="*/ 262318 h 313944"/>
                  <a:gd name="connsiteX44" fmla="*/ 312897 w 429863"/>
                  <a:gd name="connsiteY44" fmla="*/ 264700 h 313944"/>
                  <a:gd name="connsiteX45" fmla="*/ 312897 w 429863"/>
                  <a:gd name="connsiteY45" fmla="*/ 123730 h 313944"/>
                  <a:gd name="connsiteX46" fmla="*/ 315278 w 429863"/>
                  <a:gd name="connsiteY46" fmla="*/ 121349 h 313944"/>
                  <a:gd name="connsiteX47" fmla="*/ 414338 w 429863"/>
                  <a:gd name="connsiteY47" fmla="*/ 121349 h 313944"/>
                  <a:gd name="connsiteX48" fmla="*/ 416719 w 429863"/>
                  <a:gd name="connsiteY48" fmla="*/ 123730 h 313944"/>
                  <a:gd name="connsiteX49" fmla="*/ 416719 w 429863"/>
                  <a:gd name="connsiteY49" fmla="*/ 264700 h 31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29863" h="313944">
                    <a:moveTo>
                      <a:pt x="414243" y="108109"/>
                    </a:moveTo>
                    <a:lnTo>
                      <a:pt x="371380" y="108109"/>
                    </a:lnTo>
                    <a:lnTo>
                      <a:pt x="371380" y="25813"/>
                    </a:lnTo>
                    <a:cubicBezTo>
                      <a:pt x="371380" y="11621"/>
                      <a:pt x="359855" y="0"/>
                      <a:pt x="345567" y="0"/>
                    </a:cubicBezTo>
                    <a:lnTo>
                      <a:pt x="25813" y="0"/>
                    </a:lnTo>
                    <a:cubicBezTo>
                      <a:pt x="11621" y="0"/>
                      <a:pt x="0" y="11525"/>
                      <a:pt x="0" y="25813"/>
                    </a:cubicBezTo>
                    <a:lnTo>
                      <a:pt x="0" y="233363"/>
                    </a:lnTo>
                    <a:cubicBezTo>
                      <a:pt x="0" y="246793"/>
                      <a:pt x="10859" y="257651"/>
                      <a:pt x="24289" y="257651"/>
                    </a:cubicBezTo>
                    <a:lnTo>
                      <a:pt x="299561" y="257651"/>
                    </a:lnTo>
                    <a:lnTo>
                      <a:pt x="299561" y="298323"/>
                    </a:lnTo>
                    <a:cubicBezTo>
                      <a:pt x="299561" y="306896"/>
                      <a:pt x="306515" y="313944"/>
                      <a:pt x="315183" y="313944"/>
                    </a:cubicBezTo>
                    <a:lnTo>
                      <a:pt x="414243" y="313944"/>
                    </a:lnTo>
                    <a:cubicBezTo>
                      <a:pt x="422815" y="313944"/>
                      <a:pt x="429863" y="306991"/>
                      <a:pt x="429863" y="298323"/>
                    </a:cubicBezTo>
                    <a:lnTo>
                      <a:pt x="429863" y="123730"/>
                    </a:lnTo>
                    <a:cubicBezTo>
                      <a:pt x="429863" y="115157"/>
                      <a:pt x="422815" y="108109"/>
                      <a:pt x="414243" y="108109"/>
                    </a:cubicBezTo>
                    <a:close/>
                    <a:moveTo>
                      <a:pt x="299657" y="244507"/>
                    </a:moveTo>
                    <a:lnTo>
                      <a:pt x="24384" y="244507"/>
                    </a:lnTo>
                    <a:cubicBezTo>
                      <a:pt x="18288" y="244507"/>
                      <a:pt x="13335" y="239554"/>
                      <a:pt x="13335" y="233458"/>
                    </a:cubicBezTo>
                    <a:lnTo>
                      <a:pt x="13335" y="214789"/>
                    </a:lnTo>
                    <a:lnTo>
                      <a:pt x="299657" y="214789"/>
                    </a:lnTo>
                    <a:lnTo>
                      <a:pt x="299657" y="244507"/>
                    </a:lnTo>
                    <a:close/>
                    <a:moveTo>
                      <a:pt x="299657" y="123730"/>
                    </a:moveTo>
                    <a:lnTo>
                      <a:pt x="299657" y="201454"/>
                    </a:lnTo>
                    <a:lnTo>
                      <a:pt x="75915" y="201454"/>
                    </a:lnTo>
                    <a:lnTo>
                      <a:pt x="13335" y="201454"/>
                    </a:lnTo>
                    <a:lnTo>
                      <a:pt x="13335" y="25813"/>
                    </a:lnTo>
                    <a:cubicBezTo>
                      <a:pt x="13335" y="18859"/>
                      <a:pt x="18955" y="13240"/>
                      <a:pt x="25813" y="13240"/>
                    </a:cubicBezTo>
                    <a:lnTo>
                      <a:pt x="345567" y="13240"/>
                    </a:lnTo>
                    <a:cubicBezTo>
                      <a:pt x="352520" y="13240"/>
                      <a:pt x="358045" y="18859"/>
                      <a:pt x="358045" y="25813"/>
                    </a:cubicBezTo>
                    <a:lnTo>
                      <a:pt x="358045" y="108109"/>
                    </a:lnTo>
                    <a:lnTo>
                      <a:pt x="315183" y="108109"/>
                    </a:lnTo>
                    <a:cubicBezTo>
                      <a:pt x="306610" y="108109"/>
                      <a:pt x="299657" y="115157"/>
                      <a:pt x="299657" y="123730"/>
                    </a:cubicBezTo>
                    <a:close/>
                    <a:moveTo>
                      <a:pt x="416624" y="298323"/>
                    </a:moveTo>
                    <a:cubicBezTo>
                      <a:pt x="416624" y="299657"/>
                      <a:pt x="415576" y="300704"/>
                      <a:pt x="414243" y="300704"/>
                    </a:cubicBezTo>
                    <a:lnTo>
                      <a:pt x="315183" y="300704"/>
                    </a:lnTo>
                    <a:cubicBezTo>
                      <a:pt x="313849" y="300704"/>
                      <a:pt x="312801" y="299657"/>
                      <a:pt x="312801" y="298323"/>
                    </a:cubicBezTo>
                    <a:lnTo>
                      <a:pt x="312801" y="273082"/>
                    </a:lnTo>
                    <a:cubicBezTo>
                      <a:pt x="314040" y="274510"/>
                      <a:pt x="315849" y="275463"/>
                      <a:pt x="317945" y="275463"/>
                    </a:cubicBezTo>
                    <a:lnTo>
                      <a:pt x="411385" y="275463"/>
                    </a:lnTo>
                    <a:cubicBezTo>
                      <a:pt x="413481" y="275463"/>
                      <a:pt x="415290" y="274510"/>
                      <a:pt x="416529" y="273082"/>
                    </a:cubicBezTo>
                    <a:lnTo>
                      <a:pt x="416529" y="298323"/>
                    </a:lnTo>
                    <a:close/>
                    <a:moveTo>
                      <a:pt x="416624" y="264700"/>
                    </a:moveTo>
                    <a:cubicBezTo>
                      <a:pt x="415386" y="263271"/>
                      <a:pt x="413576" y="262318"/>
                      <a:pt x="411480" y="262318"/>
                    </a:cubicBezTo>
                    <a:lnTo>
                      <a:pt x="318040" y="262318"/>
                    </a:lnTo>
                    <a:cubicBezTo>
                      <a:pt x="315945" y="262318"/>
                      <a:pt x="314135" y="263271"/>
                      <a:pt x="312897" y="264700"/>
                    </a:cubicBezTo>
                    <a:lnTo>
                      <a:pt x="312897" y="123730"/>
                    </a:lnTo>
                    <a:cubicBezTo>
                      <a:pt x="312897" y="122396"/>
                      <a:pt x="313944" y="121349"/>
                      <a:pt x="315278" y="121349"/>
                    </a:cubicBezTo>
                    <a:lnTo>
                      <a:pt x="414338" y="121349"/>
                    </a:lnTo>
                    <a:cubicBezTo>
                      <a:pt x="415671" y="121349"/>
                      <a:pt x="416719" y="122396"/>
                      <a:pt x="416719" y="123730"/>
                    </a:cubicBezTo>
                    <a:lnTo>
                      <a:pt x="416719" y="26470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45759"/>
                  </a:solidFill>
                  <a:effectLst/>
                  <a:uLnTx/>
                  <a:uFillTx/>
                  <a:latin typeface="Verdana"/>
                  <a:ea typeface="+mn-ea"/>
                  <a:cs typeface="+mn-cs"/>
                </a:endParaRPr>
              </a:p>
            </p:txBody>
          </p:sp>
          <p:sp>
            <p:nvSpPr>
              <p:cNvPr id="152" name="Freeform 34">
                <a:extLst>
                  <a:ext uri="{FF2B5EF4-FFF2-40B4-BE49-F238E27FC236}">
                    <a16:creationId xmlns:a16="http://schemas.microsoft.com/office/drawing/2014/main" id="{8EEAD4B0-40D3-2646-B783-6663C1DFFFBE}"/>
                  </a:ext>
                </a:extLst>
              </p:cNvPr>
              <p:cNvSpPr/>
              <p:nvPr/>
            </p:nvSpPr>
            <p:spPr>
              <a:xfrm>
                <a:off x="10586807" y="3536604"/>
                <a:ext cx="73056" cy="82105"/>
              </a:xfrm>
              <a:custGeom>
                <a:avLst/>
                <a:gdLst>
                  <a:gd name="connsiteX0" fmla="*/ 69723 w 73056"/>
                  <a:gd name="connsiteY0" fmla="*/ 35338 h 82105"/>
                  <a:gd name="connsiteX1" fmla="*/ 10001 w 73056"/>
                  <a:gd name="connsiteY1" fmla="*/ 857 h 82105"/>
                  <a:gd name="connsiteX2" fmla="*/ 3334 w 73056"/>
                  <a:gd name="connsiteY2" fmla="*/ 857 h 82105"/>
                  <a:gd name="connsiteX3" fmla="*/ 0 w 73056"/>
                  <a:gd name="connsiteY3" fmla="*/ 6572 h 82105"/>
                  <a:gd name="connsiteX4" fmla="*/ 0 w 73056"/>
                  <a:gd name="connsiteY4" fmla="*/ 75533 h 82105"/>
                  <a:gd name="connsiteX5" fmla="*/ 3334 w 73056"/>
                  <a:gd name="connsiteY5" fmla="*/ 81248 h 82105"/>
                  <a:gd name="connsiteX6" fmla="*/ 6668 w 73056"/>
                  <a:gd name="connsiteY6" fmla="*/ 82105 h 82105"/>
                  <a:gd name="connsiteX7" fmla="*/ 10001 w 73056"/>
                  <a:gd name="connsiteY7" fmla="*/ 81248 h 82105"/>
                  <a:gd name="connsiteX8" fmla="*/ 69723 w 73056"/>
                  <a:gd name="connsiteY8" fmla="*/ 46768 h 82105"/>
                  <a:gd name="connsiteX9" fmla="*/ 73057 w 73056"/>
                  <a:gd name="connsiteY9" fmla="*/ 41053 h 82105"/>
                  <a:gd name="connsiteX10" fmla="*/ 69723 w 73056"/>
                  <a:gd name="connsiteY10" fmla="*/ 35338 h 82105"/>
                  <a:gd name="connsiteX11" fmla="*/ 13335 w 73056"/>
                  <a:gd name="connsiteY11" fmla="*/ 64103 h 82105"/>
                  <a:gd name="connsiteX12" fmla="*/ 13335 w 73056"/>
                  <a:gd name="connsiteY12" fmla="*/ 18097 h 82105"/>
                  <a:gd name="connsiteX13" fmla="*/ 53150 w 73056"/>
                  <a:gd name="connsiteY13" fmla="*/ 41053 h 82105"/>
                  <a:gd name="connsiteX14" fmla="*/ 13335 w 73056"/>
                  <a:gd name="connsiteY14" fmla="*/ 64103 h 8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056" h="82105">
                    <a:moveTo>
                      <a:pt x="69723" y="35338"/>
                    </a:moveTo>
                    <a:lnTo>
                      <a:pt x="10001" y="857"/>
                    </a:lnTo>
                    <a:cubicBezTo>
                      <a:pt x="8001" y="-286"/>
                      <a:pt x="5429" y="-286"/>
                      <a:pt x="3334" y="857"/>
                    </a:cubicBezTo>
                    <a:cubicBezTo>
                      <a:pt x="1334" y="2000"/>
                      <a:pt x="0" y="4191"/>
                      <a:pt x="0" y="6572"/>
                    </a:cubicBezTo>
                    <a:lnTo>
                      <a:pt x="0" y="75533"/>
                    </a:lnTo>
                    <a:cubicBezTo>
                      <a:pt x="0" y="77914"/>
                      <a:pt x="1238" y="80105"/>
                      <a:pt x="3334" y="81248"/>
                    </a:cubicBezTo>
                    <a:cubicBezTo>
                      <a:pt x="4381" y="81820"/>
                      <a:pt x="5525" y="82105"/>
                      <a:pt x="6668" y="82105"/>
                    </a:cubicBezTo>
                    <a:cubicBezTo>
                      <a:pt x="7811" y="82105"/>
                      <a:pt x="8954" y="81820"/>
                      <a:pt x="10001" y="81248"/>
                    </a:cubicBezTo>
                    <a:lnTo>
                      <a:pt x="69723" y="46768"/>
                    </a:lnTo>
                    <a:cubicBezTo>
                      <a:pt x="71723" y="45625"/>
                      <a:pt x="73057" y="43434"/>
                      <a:pt x="73057" y="41053"/>
                    </a:cubicBezTo>
                    <a:cubicBezTo>
                      <a:pt x="73057" y="38767"/>
                      <a:pt x="71723" y="36576"/>
                      <a:pt x="69723" y="35338"/>
                    </a:cubicBezTo>
                    <a:close/>
                    <a:moveTo>
                      <a:pt x="13335" y="64103"/>
                    </a:moveTo>
                    <a:lnTo>
                      <a:pt x="13335" y="18097"/>
                    </a:lnTo>
                    <a:lnTo>
                      <a:pt x="53150" y="41053"/>
                    </a:lnTo>
                    <a:lnTo>
                      <a:pt x="13335" y="6410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45759"/>
                  </a:solidFill>
                  <a:effectLst/>
                  <a:uLnTx/>
                  <a:uFillTx/>
                  <a:latin typeface="Verdana"/>
                  <a:ea typeface="+mn-ea"/>
                  <a:cs typeface="+mn-cs"/>
                </a:endParaRPr>
              </a:p>
            </p:txBody>
          </p:sp>
          <p:sp>
            <p:nvSpPr>
              <p:cNvPr id="153" name="Freeform 35">
                <a:extLst>
                  <a:ext uri="{FF2B5EF4-FFF2-40B4-BE49-F238E27FC236}">
                    <a16:creationId xmlns:a16="http://schemas.microsoft.com/office/drawing/2014/main" id="{BDACECB1-87A6-D34B-8FE0-9A1E81A1198E}"/>
                  </a:ext>
                </a:extLst>
              </p:cNvPr>
              <p:cNvSpPr/>
              <p:nvPr/>
            </p:nvSpPr>
            <p:spPr>
              <a:xfrm>
                <a:off x="10358587" y="3675383"/>
                <a:ext cx="142398" cy="16573"/>
              </a:xfrm>
              <a:custGeom>
                <a:avLst/>
                <a:gdLst>
                  <a:gd name="connsiteX0" fmla="*/ 134112 w 142398"/>
                  <a:gd name="connsiteY0" fmla="*/ 0 h 16573"/>
                  <a:gd name="connsiteX1" fmla="*/ 8287 w 142398"/>
                  <a:gd name="connsiteY1" fmla="*/ 0 h 16573"/>
                  <a:gd name="connsiteX2" fmla="*/ 0 w 142398"/>
                  <a:gd name="connsiteY2" fmla="*/ 8287 h 16573"/>
                  <a:gd name="connsiteX3" fmla="*/ 8287 w 142398"/>
                  <a:gd name="connsiteY3" fmla="*/ 16573 h 16573"/>
                  <a:gd name="connsiteX4" fmla="*/ 134112 w 142398"/>
                  <a:gd name="connsiteY4" fmla="*/ 16573 h 16573"/>
                  <a:gd name="connsiteX5" fmla="*/ 142399 w 142398"/>
                  <a:gd name="connsiteY5" fmla="*/ 8287 h 16573"/>
                  <a:gd name="connsiteX6" fmla="*/ 134112 w 142398"/>
                  <a:gd name="connsiteY6" fmla="*/ 0 h 1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398" h="16573">
                    <a:moveTo>
                      <a:pt x="134112" y="0"/>
                    </a:moveTo>
                    <a:lnTo>
                      <a:pt x="8287" y="0"/>
                    </a:lnTo>
                    <a:cubicBezTo>
                      <a:pt x="3715" y="0"/>
                      <a:pt x="0" y="3715"/>
                      <a:pt x="0" y="8287"/>
                    </a:cubicBezTo>
                    <a:cubicBezTo>
                      <a:pt x="0" y="12859"/>
                      <a:pt x="3715" y="16573"/>
                      <a:pt x="8287" y="16573"/>
                    </a:cubicBezTo>
                    <a:lnTo>
                      <a:pt x="134112" y="16573"/>
                    </a:lnTo>
                    <a:cubicBezTo>
                      <a:pt x="138684" y="16573"/>
                      <a:pt x="142399" y="12859"/>
                      <a:pt x="142399" y="8287"/>
                    </a:cubicBezTo>
                    <a:cubicBezTo>
                      <a:pt x="142399" y="3715"/>
                      <a:pt x="138684" y="0"/>
                      <a:pt x="134112"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45759"/>
                  </a:solidFill>
                  <a:effectLst/>
                  <a:uLnTx/>
                  <a:uFillTx/>
                  <a:latin typeface="Verdana"/>
                  <a:ea typeface="+mn-ea"/>
                  <a:cs typeface="+mn-cs"/>
                </a:endParaRPr>
              </a:p>
            </p:txBody>
          </p:sp>
        </p:grpSp>
        <p:grpSp>
          <p:nvGrpSpPr>
            <p:cNvPr id="130" name="Graphic 2">
              <a:extLst>
                <a:ext uri="{FF2B5EF4-FFF2-40B4-BE49-F238E27FC236}">
                  <a16:creationId xmlns:a16="http://schemas.microsoft.com/office/drawing/2014/main" id="{63285474-67FB-3447-82CD-1255033383AC}"/>
                </a:ext>
              </a:extLst>
            </p:cNvPr>
            <p:cNvGrpSpPr/>
            <p:nvPr/>
          </p:nvGrpSpPr>
          <p:grpSpPr>
            <a:xfrm>
              <a:off x="6874899" y="1607175"/>
              <a:ext cx="340026" cy="269917"/>
              <a:chOff x="10259432" y="1794386"/>
              <a:chExt cx="412527" cy="327469"/>
            </a:xfrm>
            <a:solidFill>
              <a:schemeClr val="accent1"/>
            </a:solidFill>
          </p:grpSpPr>
          <p:sp>
            <p:nvSpPr>
              <p:cNvPr id="139" name="Freeform 67">
                <a:extLst>
                  <a:ext uri="{FF2B5EF4-FFF2-40B4-BE49-F238E27FC236}">
                    <a16:creationId xmlns:a16="http://schemas.microsoft.com/office/drawing/2014/main" id="{FCF4A8D3-09A9-EE46-8C64-9F116EACB6F5}"/>
                  </a:ext>
                </a:extLst>
              </p:cNvPr>
              <p:cNvSpPr/>
              <p:nvPr/>
            </p:nvSpPr>
            <p:spPr>
              <a:xfrm>
                <a:off x="10259432" y="1794386"/>
                <a:ext cx="412527" cy="286797"/>
              </a:xfrm>
              <a:custGeom>
                <a:avLst/>
                <a:gdLst>
                  <a:gd name="connsiteX0" fmla="*/ 382428 w 412527"/>
                  <a:gd name="connsiteY0" fmla="*/ 0 h 286797"/>
                  <a:gd name="connsiteX1" fmla="*/ 30003 w 412527"/>
                  <a:gd name="connsiteY1" fmla="*/ 0 h 286797"/>
                  <a:gd name="connsiteX2" fmla="*/ 0 w 412527"/>
                  <a:gd name="connsiteY2" fmla="*/ 30004 h 286797"/>
                  <a:gd name="connsiteX3" fmla="*/ 0 w 412527"/>
                  <a:gd name="connsiteY3" fmla="*/ 258413 h 286797"/>
                  <a:gd name="connsiteX4" fmla="*/ 28384 w 412527"/>
                  <a:gd name="connsiteY4" fmla="*/ 286798 h 286797"/>
                  <a:gd name="connsiteX5" fmla="*/ 384143 w 412527"/>
                  <a:gd name="connsiteY5" fmla="*/ 286798 h 286797"/>
                  <a:gd name="connsiteX6" fmla="*/ 412528 w 412527"/>
                  <a:gd name="connsiteY6" fmla="*/ 258413 h 286797"/>
                  <a:gd name="connsiteX7" fmla="*/ 412528 w 412527"/>
                  <a:gd name="connsiteY7" fmla="*/ 30099 h 286797"/>
                  <a:gd name="connsiteX8" fmla="*/ 382428 w 412527"/>
                  <a:gd name="connsiteY8" fmla="*/ 0 h 286797"/>
                  <a:gd name="connsiteX9" fmla="*/ 394525 w 412527"/>
                  <a:gd name="connsiteY9" fmla="*/ 258509 h 286797"/>
                  <a:gd name="connsiteX10" fmla="*/ 384048 w 412527"/>
                  <a:gd name="connsiteY10" fmla="*/ 268986 h 286797"/>
                  <a:gd name="connsiteX11" fmla="*/ 263747 w 412527"/>
                  <a:gd name="connsiteY11" fmla="*/ 268986 h 286797"/>
                  <a:gd name="connsiteX12" fmla="*/ 28289 w 412527"/>
                  <a:gd name="connsiteY12" fmla="*/ 268986 h 286797"/>
                  <a:gd name="connsiteX13" fmla="*/ 17716 w 412527"/>
                  <a:gd name="connsiteY13" fmla="*/ 258509 h 286797"/>
                  <a:gd name="connsiteX14" fmla="*/ 17716 w 412527"/>
                  <a:gd name="connsiteY14" fmla="*/ 239554 h 286797"/>
                  <a:gd name="connsiteX15" fmla="*/ 394525 w 412527"/>
                  <a:gd name="connsiteY15" fmla="*/ 239554 h 286797"/>
                  <a:gd name="connsiteX16" fmla="*/ 394525 w 412527"/>
                  <a:gd name="connsiteY16" fmla="*/ 258509 h 286797"/>
                  <a:gd name="connsiteX17" fmla="*/ 394525 w 412527"/>
                  <a:gd name="connsiteY17" fmla="*/ 221647 h 286797"/>
                  <a:gd name="connsiteX18" fmla="*/ 17812 w 412527"/>
                  <a:gd name="connsiteY18" fmla="*/ 221647 h 286797"/>
                  <a:gd name="connsiteX19" fmla="*/ 17812 w 412527"/>
                  <a:gd name="connsiteY19" fmla="*/ 30099 h 286797"/>
                  <a:gd name="connsiteX20" fmla="*/ 30003 w 412527"/>
                  <a:gd name="connsiteY20" fmla="*/ 18002 h 286797"/>
                  <a:gd name="connsiteX21" fmla="*/ 382428 w 412527"/>
                  <a:gd name="connsiteY21" fmla="*/ 18002 h 286797"/>
                  <a:gd name="connsiteX22" fmla="*/ 394621 w 412527"/>
                  <a:gd name="connsiteY22" fmla="*/ 30099 h 286797"/>
                  <a:gd name="connsiteX23" fmla="*/ 394621 w 412527"/>
                  <a:gd name="connsiteY23" fmla="*/ 221647 h 28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2527" h="286797">
                    <a:moveTo>
                      <a:pt x="382428" y="0"/>
                    </a:moveTo>
                    <a:lnTo>
                      <a:pt x="30003" y="0"/>
                    </a:lnTo>
                    <a:cubicBezTo>
                      <a:pt x="13430" y="0"/>
                      <a:pt x="0" y="13430"/>
                      <a:pt x="0" y="30004"/>
                    </a:cubicBezTo>
                    <a:lnTo>
                      <a:pt x="0" y="258413"/>
                    </a:lnTo>
                    <a:cubicBezTo>
                      <a:pt x="0" y="274034"/>
                      <a:pt x="12763" y="286798"/>
                      <a:pt x="28384" y="286798"/>
                    </a:cubicBezTo>
                    <a:lnTo>
                      <a:pt x="384143" y="286798"/>
                    </a:lnTo>
                    <a:cubicBezTo>
                      <a:pt x="399764" y="286798"/>
                      <a:pt x="412528" y="274034"/>
                      <a:pt x="412528" y="258413"/>
                    </a:cubicBezTo>
                    <a:lnTo>
                      <a:pt x="412528" y="30099"/>
                    </a:lnTo>
                    <a:cubicBezTo>
                      <a:pt x="412432" y="13526"/>
                      <a:pt x="399002" y="0"/>
                      <a:pt x="382428" y="0"/>
                    </a:cubicBezTo>
                    <a:close/>
                    <a:moveTo>
                      <a:pt x="394525" y="258509"/>
                    </a:moveTo>
                    <a:cubicBezTo>
                      <a:pt x="394525" y="264319"/>
                      <a:pt x="389763" y="268986"/>
                      <a:pt x="384048" y="268986"/>
                    </a:cubicBezTo>
                    <a:lnTo>
                      <a:pt x="263747" y="268986"/>
                    </a:lnTo>
                    <a:lnTo>
                      <a:pt x="28289" y="268986"/>
                    </a:lnTo>
                    <a:cubicBezTo>
                      <a:pt x="22479" y="268986"/>
                      <a:pt x="17716" y="264319"/>
                      <a:pt x="17716" y="258509"/>
                    </a:cubicBezTo>
                    <a:lnTo>
                      <a:pt x="17716" y="239554"/>
                    </a:lnTo>
                    <a:lnTo>
                      <a:pt x="394525" y="239554"/>
                    </a:lnTo>
                    <a:lnTo>
                      <a:pt x="394525" y="258509"/>
                    </a:lnTo>
                    <a:close/>
                    <a:moveTo>
                      <a:pt x="394525" y="221647"/>
                    </a:moveTo>
                    <a:lnTo>
                      <a:pt x="17812" y="221647"/>
                    </a:lnTo>
                    <a:lnTo>
                      <a:pt x="17812" y="30099"/>
                    </a:lnTo>
                    <a:cubicBezTo>
                      <a:pt x="17812" y="23432"/>
                      <a:pt x="23241" y="18002"/>
                      <a:pt x="30003" y="18002"/>
                    </a:cubicBezTo>
                    <a:lnTo>
                      <a:pt x="382428" y="18002"/>
                    </a:lnTo>
                    <a:cubicBezTo>
                      <a:pt x="389096" y="18002"/>
                      <a:pt x="394621" y="23432"/>
                      <a:pt x="394621" y="30099"/>
                    </a:cubicBezTo>
                    <a:lnTo>
                      <a:pt x="394621" y="22164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45759"/>
                  </a:solidFill>
                  <a:effectLst/>
                  <a:uLnTx/>
                  <a:uFillTx/>
                  <a:latin typeface="Verdana"/>
                  <a:ea typeface="+mn-ea"/>
                  <a:cs typeface="+mn-cs"/>
                </a:endParaRPr>
              </a:p>
            </p:txBody>
          </p:sp>
          <p:sp>
            <p:nvSpPr>
              <p:cNvPr id="140" name="Freeform 68">
                <a:extLst>
                  <a:ext uri="{FF2B5EF4-FFF2-40B4-BE49-F238E27FC236}">
                    <a16:creationId xmlns:a16="http://schemas.microsoft.com/office/drawing/2014/main" id="{47CC8B6F-74C7-C44D-9A53-4953B2485CFE}"/>
                  </a:ext>
                </a:extLst>
              </p:cNvPr>
              <p:cNvSpPr/>
              <p:nvPr/>
            </p:nvSpPr>
            <p:spPr>
              <a:xfrm>
                <a:off x="10452884" y="2035940"/>
                <a:ext cx="25528" cy="25527"/>
              </a:xfrm>
              <a:custGeom>
                <a:avLst/>
                <a:gdLst>
                  <a:gd name="connsiteX0" fmla="*/ 12764 w 25528"/>
                  <a:gd name="connsiteY0" fmla="*/ 25527 h 25527"/>
                  <a:gd name="connsiteX1" fmla="*/ 25528 w 25528"/>
                  <a:gd name="connsiteY1" fmla="*/ 12764 h 25527"/>
                  <a:gd name="connsiteX2" fmla="*/ 12764 w 25528"/>
                  <a:gd name="connsiteY2" fmla="*/ 0 h 25527"/>
                  <a:gd name="connsiteX3" fmla="*/ 1 w 25528"/>
                  <a:gd name="connsiteY3" fmla="*/ 12764 h 25527"/>
                  <a:gd name="connsiteX4" fmla="*/ 12764 w 25528"/>
                  <a:gd name="connsiteY4" fmla="*/ 25527 h 25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7">
                    <a:moveTo>
                      <a:pt x="12764" y="25527"/>
                    </a:moveTo>
                    <a:cubicBezTo>
                      <a:pt x="19813" y="25527"/>
                      <a:pt x="25528" y="19812"/>
                      <a:pt x="25528" y="12764"/>
                    </a:cubicBezTo>
                    <a:cubicBezTo>
                      <a:pt x="25528" y="5715"/>
                      <a:pt x="19813" y="0"/>
                      <a:pt x="12764" y="0"/>
                    </a:cubicBezTo>
                    <a:cubicBezTo>
                      <a:pt x="5716" y="0"/>
                      <a:pt x="1" y="5715"/>
                      <a:pt x="1" y="12764"/>
                    </a:cubicBezTo>
                    <a:cubicBezTo>
                      <a:pt x="-94" y="19812"/>
                      <a:pt x="5716" y="25527"/>
                      <a:pt x="12764" y="2552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45759"/>
                  </a:solidFill>
                  <a:effectLst/>
                  <a:uLnTx/>
                  <a:uFillTx/>
                  <a:latin typeface="Verdana"/>
                  <a:ea typeface="+mn-ea"/>
                  <a:cs typeface="+mn-cs"/>
                </a:endParaRPr>
              </a:p>
            </p:txBody>
          </p:sp>
          <p:sp>
            <p:nvSpPr>
              <p:cNvPr id="141" name="Freeform 69">
                <a:extLst>
                  <a:ext uri="{FF2B5EF4-FFF2-40B4-BE49-F238E27FC236}">
                    <a16:creationId xmlns:a16="http://schemas.microsoft.com/office/drawing/2014/main" id="{CBD10BC5-5856-8346-9B49-8F2D589FA89D}"/>
                  </a:ext>
                </a:extLst>
              </p:cNvPr>
              <p:cNvSpPr/>
              <p:nvPr/>
            </p:nvSpPr>
            <p:spPr>
              <a:xfrm>
                <a:off x="10397926" y="1817246"/>
                <a:ext cx="136017" cy="193357"/>
              </a:xfrm>
              <a:custGeom>
                <a:avLst/>
                <a:gdLst>
                  <a:gd name="connsiteX0" fmla="*/ 94488 w 136017"/>
                  <a:gd name="connsiteY0" fmla="*/ 8763 h 193357"/>
                  <a:gd name="connsiteX1" fmla="*/ 85725 w 136017"/>
                  <a:gd name="connsiteY1" fmla="*/ 0 h 193357"/>
                  <a:gd name="connsiteX2" fmla="*/ 50197 w 136017"/>
                  <a:gd name="connsiteY2" fmla="*/ 0 h 193357"/>
                  <a:gd name="connsiteX3" fmla="*/ 41434 w 136017"/>
                  <a:gd name="connsiteY3" fmla="*/ 8763 h 193357"/>
                  <a:gd name="connsiteX4" fmla="*/ 41434 w 136017"/>
                  <a:gd name="connsiteY4" fmla="*/ 10001 h 193357"/>
                  <a:gd name="connsiteX5" fmla="*/ 0 w 136017"/>
                  <a:gd name="connsiteY5" fmla="*/ 10001 h 193357"/>
                  <a:gd name="connsiteX6" fmla="*/ 0 w 136017"/>
                  <a:gd name="connsiteY6" fmla="*/ 193358 h 193357"/>
                  <a:gd name="connsiteX7" fmla="*/ 130016 w 136017"/>
                  <a:gd name="connsiteY7" fmla="*/ 193358 h 193357"/>
                  <a:gd name="connsiteX8" fmla="*/ 136017 w 136017"/>
                  <a:gd name="connsiteY8" fmla="*/ 187357 h 193357"/>
                  <a:gd name="connsiteX9" fmla="*/ 136017 w 136017"/>
                  <a:gd name="connsiteY9" fmla="*/ 10001 h 193357"/>
                  <a:gd name="connsiteX10" fmla="*/ 94583 w 136017"/>
                  <a:gd name="connsiteY10" fmla="*/ 10001 h 193357"/>
                  <a:gd name="connsiteX11" fmla="*/ 94583 w 136017"/>
                  <a:gd name="connsiteY11" fmla="*/ 8763 h 193357"/>
                  <a:gd name="connsiteX12" fmla="*/ 53245 w 136017"/>
                  <a:gd name="connsiteY12" fmla="*/ 11906 h 193357"/>
                  <a:gd name="connsiteX13" fmla="*/ 82487 w 136017"/>
                  <a:gd name="connsiteY13" fmla="*/ 11906 h 193357"/>
                  <a:gd name="connsiteX14" fmla="*/ 82487 w 136017"/>
                  <a:gd name="connsiteY14" fmla="*/ 19241 h 193357"/>
                  <a:gd name="connsiteX15" fmla="*/ 68580 w 136017"/>
                  <a:gd name="connsiteY15" fmla="*/ 12954 h 193357"/>
                  <a:gd name="connsiteX16" fmla="*/ 53245 w 136017"/>
                  <a:gd name="connsiteY16" fmla="*/ 21146 h 193357"/>
                  <a:gd name="connsiteX17" fmla="*/ 53245 w 136017"/>
                  <a:gd name="connsiteY17" fmla="*/ 11906 h 193357"/>
                  <a:gd name="connsiteX18" fmla="*/ 124016 w 136017"/>
                  <a:gd name="connsiteY18" fmla="*/ 21908 h 193357"/>
                  <a:gd name="connsiteX19" fmla="*/ 124016 w 136017"/>
                  <a:gd name="connsiteY19" fmla="*/ 181356 h 193357"/>
                  <a:gd name="connsiteX20" fmla="*/ 11906 w 136017"/>
                  <a:gd name="connsiteY20" fmla="*/ 181356 h 193357"/>
                  <a:gd name="connsiteX21" fmla="*/ 11906 w 136017"/>
                  <a:gd name="connsiteY21" fmla="*/ 21908 h 193357"/>
                  <a:gd name="connsiteX22" fmla="*/ 41434 w 136017"/>
                  <a:gd name="connsiteY22" fmla="*/ 21908 h 193357"/>
                  <a:gd name="connsiteX23" fmla="*/ 41434 w 136017"/>
                  <a:gd name="connsiteY23" fmla="*/ 30004 h 193357"/>
                  <a:gd name="connsiteX24" fmla="*/ 51054 w 136017"/>
                  <a:gd name="connsiteY24" fmla="*/ 39624 h 193357"/>
                  <a:gd name="connsiteX25" fmla="*/ 52483 w 136017"/>
                  <a:gd name="connsiteY25" fmla="*/ 39624 h 193357"/>
                  <a:gd name="connsiteX26" fmla="*/ 62008 w 136017"/>
                  <a:gd name="connsiteY26" fmla="*/ 30766 h 193357"/>
                  <a:gd name="connsiteX27" fmla="*/ 68675 w 136017"/>
                  <a:gd name="connsiteY27" fmla="*/ 24860 h 193357"/>
                  <a:gd name="connsiteX28" fmla="*/ 75438 w 136017"/>
                  <a:gd name="connsiteY28" fmla="*/ 31242 h 193357"/>
                  <a:gd name="connsiteX29" fmla="*/ 84963 w 136017"/>
                  <a:gd name="connsiteY29" fmla="*/ 39624 h 193357"/>
                  <a:gd name="connsiteX30" fmla="*/ 94583 w 136017"/>
                  <a:gd name="connsiteY30" fmla="*/ 30004 h 193357"/>
                  <a:gd name="connsiteX31" fmla="*/ 94583 w 136017"/>
                  <a:gd name="connsiteY31" fmla="*/ 21908 h 193357"/>
                  <a:gd name="connsiteX32" fmla="*/ 124016 w 136017"/>
                  <a:gd name="connsiteY32" fmla="*/ 21908 h 1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6017" h="193357">
                    <a:moveTo>
                      <a:pt x="94488" y="8763"/>
                    </a:moveTo>
                    <a:cubicBezTo>
                      <a:pt x="94488" y="3905"/>
                      <a:pt x="90583" y="0"/>
                      <a:pt x="85725" y="0"/>
                    </a:cubicBezTo>
                    <a:lnTo>
                      <a:pt x="50197" y="0"/>
                    </a:lnTo>
                    <a:cubicBezTo>
                      <a:pt x="45339" y="0"/>
                      <a:pt x="41434" y="3905"/>
                      <a:pt x="41434" y="8763"/>
                    </a:cubicBezTo>
                    <a:lnTo>
                      <a:pt x="41434" y="10001"/>
                    </a:lnTo>
                    <a:lnTo>
                      <a:pt x="0" y="10001"/>
                    </a:lnTo>
                    <a:lnTo>
                      <a:pt x="0" y="193358"/>
                    </a:lnTo>
                    <a:lnTo>
                      <a:pt x="130016" y="193358"/>
                    </a:lnTo>
                    <a:cubicBezTo>
                      <a:pt x="133255" y="193358"/>
                      <a:pt x="136017" y="190691"/>
                      <a:pt x="136017" y="187357"/>
                    </a:cubicBezTo>
                    <a:lnTo>
                      <a:pt x="136017" y="10001"/>
                    </a:lnTo>
                    <a:lnTo>
                      <a:pt x="94583" y="10001"/>
                    </a:lnTo>
                    <a:lnTo>
                      <a:pt x="94583" y="8763"/>
                    </a:lnTo>
                    <a:close/>
                    <a:moveTo>
                      <a:pt x="53245" y="11906"/>
                    </a:moveTo>
                    <a:lnTo>
                      <a:pt x="82487" y="11906"/>
                    </a:lnTo>
                    <a:lnTo>
                      <a:pt x="82487" y="19241"/>
                    </a:lnTo>
                    <a:cubicBezTo>
                      <a:pt x="79057" y="15335"/>
                      <a:pt x="74009" y="12954"/>
                      <a:pt x="68580" y="12954"/>
                    </a:cubicBezTo>
                    <a:cubicBezTo>
                      <a:pt x="62293" y="12954"/>
                      <a:pt x="56674" y="16097"/>
                      <a:pt x="53245" y="21146"/>
                    </a:cubicBezTo>
                    <a:lnTo>
                      <a:pt x="53245" y="11906"/>
                    </a:lnTo>
                    <a:close/>
                    <a:moveTo>
                      <a:pt x="124016" y="21908"/>
                    </a:moveTo>
                    <a:lnTo>
                      <a:pt x="124016" y="181356"/>
                    </a:lnTo>
                    <a:lnTo>
                      <a:pt x="11906" y="181356"/>
                    </a:lnTo>
                    <a:lnTo>
                      <a:pt x="11906" y="21908"/>
                    </a:lnTo>
                    <a:lnTo>
                      <a:pt x="41434" y="21908"/>
                    </a:lnTo>
                    <a:lnTo>
                      <a:pt x="41434" y="30004"/>
                    </a:lnTo>
                    <a:cubicBezTo>
                      <a:pt x="41434" y="35338"/>
                      <a:pt x="45720" y="39624"/>
                      <a:pt x="51054" y="39624"/>
                    </a:cubicBezTo>
                    <a:lnTo>
                      <a:pt x="52483" y="39624"/>
                    </a:lnTo>
                    <a:cubicBezTo>
                      <a:pt x="57245" y="39624"/>
                      <a:pt x="61341" y="36004"/>
                      <a:pt x="62008" y="30766"/>
                    </a:cubicBezTo>
                    <a:cubicBezTo>
                      <a:pt x="62484" y="27432"/>
                      <a:pt x="65341" y="24860"/>
                      <a:pt x="68675" y="24860"/>
                    </a:cubicBezTo>
                    <a:cubicBezTo>
                      <a:pt x="72009" y="24860"/>
                      <a:pt x="74866" y="27432"/>
                      <a:pt x="75438" y="31242"/>
                    </a:cubicBezTo>
                    <a:cubicBezTo>
                      <a:pt x="76009" y="36004"/>
                      <a:pt x="80106" y="39624"/>
                      <a:pt x="84963" y="39624"/>
                    </a:cubicBezTo>
                    <a:cubicBezTo>
                      <a:pt x="90202" y="39624"/>
                      <a:pt x="94583" y="35338"/>
                      <a:pt x="94583" y="30004"/>
                    </a:cubicBezTo>
                    <a:lnTo>
                      <a:pt x="94583" y="21908"/>
                    </a:lnTo>
                    <a:lnTo>
                      <a:pt x="124016" y="2190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45759"/>
                  </a:solidFill>
                  <a:effectLst/>
                  <a:uLnTx/>
                  <a:uFillTx/>
                  <a:latin typeface="Verdana"/>
                  <a:ea typeface="+mn-ea"/>
                  <a:cs typeface="+mn-cs"/>
                </a:endParaRPr>
              </a:p>
            </p:txBody>
          </p:sp>
          <p:sp>
            <p:nvSpPr>
              <p:cNvPr id="142" name="Freeform 70">
                <a:extLst>
                  <a:ext uri="{FF2B5EF4-FFF2-40B4-BE49-F238E27FC236}">
                    <a16:creationId xmlns:a16="http://schemas.microsoft.com/office/drawing/2014/main" id="{F8A1EE23-75EE-BA45-B41B-071C274896FE}"/>
                  </a:ext>
                </a:extLst>
              </p:cNvPr>
              <p:cNvSpPr/>
              <p:nvPr/>
            </p:nvSpPr>
            <p:spPr>
              <a:xfrm>
                <a:off x="10425834" y="1901161"/>
                <a:ext cx="79914" cy="12001"/>
              </a:xfrm>
              <a:custGeom>
                <a:avLst/>
                <a:gdLst>
                  <a:gd name="connsiteX0" fmla="*/ 73914 w 79914"/>
                  <a:gd name="connsiteY0" fmla="*/ 0 h 12001"/>
                  <a:gd name="connsiteX1" fmla="*/ 6001 w 79914"/>
                  <a:gd name="connsiteY1" fmla="*/ 0 h 12001"/>
                  <a:gd name="connsiteX2" fmla="*/ 0 w 79914"/>
                  <a:gd name="connsiteY2" fmla="*/ 6001 h 12001"/>
                  <a:gd name="connsiteX3" fmla="*/ 6001 w 79914"/>
                  <a:gd name="connsiteY3" fmla="*/ 12001 h 12001"/>
                  <a:gd name="connsiteX4" fmla="*/ 73914 w 79914"/>
                  <a:gd name="connsiteY4" fmla="*/ 12001 h 12001"/>
                  <a:gd name="connsiteX5" fmla="*/ 79915 w 79914"/>
                  <a:gd name="connsiteY5" fmla="*/ 6001 h 12001"/>
                  <a:gd name="connsiteX6" fmla="*/ 73914 w 79914"/>
                  <a:gd name="connsiteY6" fmla="*/ 0 h 1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14" h="12001">
                    <a:moveTo>
                      <a:pt x="73914" y="0"/>
                    </a:moveTo>
                    <a:lnTo>
                      <a:pt x="6001" y="0"/>
                    </a:lnTo>
                    <a:cubicBezTo>
                      <a:pt x="2763" y="0"/>
                      <a:pt x="0" y="2667"/>
                      <a:pt x="0" y="6001"/>
                    </a:cubicBezTo>
                    <a:cubicBezTo>
                      <a:pt x="0" y="9334"/>
                      <a:pt x="2667" y="12001"/>
                      <a:pt x="6001" y="12001"/>
                    </a:cubicBezTo>
                    <a:lnTo>
                      <a:pt x="73914" y="12001"/>
                    </a:lnTo>
                    <a:cubicBezTo>
                      <a:pt x="77153" y="12001"/>
                      <a:pt x="79915" y="9334"/>
                      <a:pt x="79915" y="6001"/>
                    </a:cubicBezTo>
                    <a:cubicBezTo>
                      <a:pt x="79915" y="2667"/>
                      <a:pt x="77248" y="0"/>
                      <a:pt x="73914"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45759"/>
                  </a:solidFill>
                  <a:effectLst/>
                  <a:uLnTx/>
                  <a:uFillTx/>
                  <a:latin typeface="Verdana"/>
                  <a:ea typeface="+mn-ea"/>
                  <a:cs typeface="+mn-cs"/>
                </a:endParaRPr>
              </a:p>
            </p:txBody>
          </p:sp>
          <p:sp>
            <p:nvSpPr>
              <p:cNvPr id="143" name="Freeform 71">
                <a:extLst>
                  <a:ext uri="{FF2B5EF4-FFF2-40B4-BE49-F238E27FC236}">
                    <a16:creationId xmlns:a16="http://schemas.microsoft.com/office/drawing/2014/main" id="{F0A5A01B-7B06-ED45-A734-A7D5FD76CAFE}"/>
                  </a:ext>
                </a:extLst>
              </p:cNvPr>
              <p:cNvSpPr/>
              <p:nvPr/>
            </p:nvSpPr>
            <p:spPr>
              <a:xfrm>
                <a:off x="10425929" y="1877444"/>
                <a:ext cx="79914" cy="12001"/>
              </a:xfrm>
              <a:custGeom>
                <a:avLst/>
                <a:gdLst>
                  <a:gd name="connsiteX0" fmla="*/ 0 w 79914"/>
                  <a:gd name="connsiteY0" fmla="*/ 6001 h 12001"/>
                  <a:gd name="connsiteX1" fmla="*/ 6001 w 79914"/>
                  <a:gd name="connsiteY1" fmla="*/ 12002 h 12001"/>
                  <a:gd name="connsiteX2" fmla="*/ 73914 w 79914"/>
                  <a:gd name="connsiteY2" fmla="*/ 12002 h 12001"/>
                  <a:gd name="connsiteX3" fmla="*/ 79915 w 79914"/>
                  <a:gd name="connsiteY3" fmla="*/ 6001 h 12001"/>
                  <a:gd name="connsiteX4" fmla="*/ 73914 w 79914"/>
                  <a:gd name="connsiteY4" fmla="*/ 0 h 12001"/>
                  <a:gd name="connsiteX5" fmla="*/ 6001 w 79914"/>
                  <a:gd name="connsiteY5" fmla="*/ 0 h 12001"/>
                  <a:gd name="connsiteX6" fmla="*/ 0 w 79914"/>
                  <a:gd name="connsiteY6" fmla="*/ 6001 h 1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14" h="12001">
                    <a:moveTo>
                      <a:pt x="0" y="6001"/>
                    </a:moveTo>
                    <a:cubicBezTo>
                      <a:pt x="0" y="9335"/>
                      <a:pt x="2667" y="12002"/>
                      <a:pt x="6001" y="12002"/>
                    </a:cubicBezTo>
                    <a:lnTo>
                      <a:pt x="73914" y="12002"/>
                    </a:lnTo>
                    <a:cubicBezTo>
                      <a:pt x="77152" y="12002"/>
                      <a:pt x="79915" y="9335"/>
                      <a:pt x="79915" y="6001"/>
                    </a:cubicBezTo>
                    <a:cubicBezTo>
                      <a:pt x="79915" y="2667"/>
                      <a:pt x="77248" y="0"/>
                      <a:pt x="73914" y="0"/>
                    </a:cubicBezTo>
                    <a:lnTo>
                      <a:pt x="6001" y="0"/>
                    </a:lnTo>
                    <a:cubicBezTo>
                      <a:pt x="2667" y="95"/>
                      <a:pt x="0" y="2762"/>
                      <a:pt x="0" y="600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45759"/>
                  </a:solidFill>
                  <a:effectLst/>
                  <a:uLnTx/>
                  <a:uFillTx/>
                  <a:latin typeface="Verdana"/>
                  <a:ea typeface="+mn-ea"/>
                  <a:cs typeface="+mn-cs"/>
                </a:endParaRPr>
              </a:p>
            </p:txBody>
          </p:sp>
          <p:sp>
            <p:nvSpPr>
              <p:cNvPr id="144" name="Freeform 72">
                <a:extLst>
                  <a:ext uri="{FF2B5EF4-FFF2-40B4-BE49-F238E27FC236}">
                    <a16:creationId xmlns:a16="http://schemas.microsoft.com/office/drawing/2014/main" id="{08A35CAC-6AFE-CD45-B8DC-D00533579579}"/>
                  </a:ext>
                </a:extLst>
              </p:cNvPr>
              <p:cNvSpPr/>
              <p:nvPr/>
            </p:nvSpPr>
            <p:spPr>
              <a:xfrm>
                <a:off x="10425834" y="1924688"/>
                <a:ext cx="79914" cy="12001"/>
              </a:xfrm>
              <a:custGeom>
                <a:avLst/>
                <a:gdLst>
                  <a:gd name="connsiteX0" fmla="*/ 73914 w 79914"/>
                  <a:gd name="connsiteY0" fmla="*/ 0 h 12001"/>
                  <a:gd name="connsiteX1" fmla="*/ 6001 w 79914"/>
                  <a:gd name="connsiteY1" fmla="*/ 0 h 12001"/>
                  <a:gd name="connsiteX2" fmla="*/ 0 w 79914"/>
                  <a:gd name="connsiteY2" fmla="*/ 6001 h 12001"/>
                  <a:gd name="connsiteX3" fmla="*/ 6001 w 79914"/>
                  <a:gd name="connsiteY3" fmla="*/ 12002 h 12001"/>
                  <a:gd name="connsiteX4" fmla="*/ 73914 w 79914"/>
                  <a:gd name="connsiteY4" fmla="*/ 12002 h 12001"/>
                  <a:gd name="connsiteX5" fmla="*/ 79915 w 79914"/>
                  <a:gd name="connsiteY5" fmla="*/ 6001 h 12001"/>
                  <a:gd name="connsiteX6" fmla="*/ 73914 w 79914"/>
                  <a:gd name="connsiteY6" fmla="*/ 0 h 1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14" h="12001">
                    <a:moveTo>
                      <a:pt x="73914" y="0"/>
                    </a:moveTo>
                    <a:lnTo>
                      <a:pt x="6001" y="0"/>
                    </a:lnTo>
                    <a:cubicBezTo>
                      <a:pt x="2763" y="0"/>
                      <a:pt x="0" y="2667"/>
                      <a:pt x="0" y="6001"/>
                    </a:cubicBezTo>
                    <a:cubicBezTo>
                      <a:pt x="0" y="9335"/>
                      <a:pt x="2667" y="12002"/>
                      <a:pt x="6001" y="12002"/>
                    </a:cubicBezTo>
                    <a:lnTo>
                      <a:pt x="73914" y="12002"/>
                    </a:lnTo>
                    <a:cubicBezTo>
                      <a:pt x="77153" y="12002"/>
                      <a:pt x="79915" y="9335"/>
                      <a:pt x="79915" y="6001"/>
                    </a:cubicBezTo>
                    <a:cubicBezTo>
                      <a:pt x="79915" y="2667"/>
                      <a:pt x="77248" y="0"/>
                      <a:pt x="73914"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45759"/>
                  </a:solidFill>
                  <a:effectLst/>
                  <a:uLnTx/>
                  <a:uFillTx/>
                  <a:latin typeface="Verdana"/>
                  <a:ea typeface="+mn-ea"/>
                  <a:cs typeface="+mn-cs"/>
                </a:endParaRPr>
              </a:p>
            </p:txBody>
          </p:sp>
          <p:sp>
            <p:nvSpPr>
              <p:cNvPr id="145" name="Freeform 73">
                <a:extLst>
                  <a:ext uri="{FF2B5EF4-FFF2-40B4-BE49-F238E27FC236}">
                    <a16:creationId xmlns:a16="http://schemas.microsoft.com/office/drawing/2014/main" id="{14707F5B-7BF0-8149-8ABE-381E179F7BDD}"/>
                  </a:ext>
                </a:extLst>
              </p:cNvPr>
              <p:cNvSpPr/>
              <p:nvPr/>
            </p:nvSpPr>
            <p:spPr>
              <a:xfrm>
                <a:off x="10425834" y="1948310"/>
                <a:ext cx="79914" cy="12001"/>
              </a:xfrm>
              <a:custGeom>
                <a:avLst/>
                <a:gdLst>
                  <a:gd name="connsiteX0" fmla="*/ 73914 w 79914"/>
                  <a:gd name="connsiteY0" fmla="*/ 0 h 12001"/>
                  <a:gd name="connsiteX1" fmla="*/ 6001 w 79914"/>
                  <a:gd name="connsiteY1" fmla="*/ 0 h 12001"/>
                  <a:gd name="connsiteX2" fmla="*/ 0 w 79914"/>
                  <a:gd name="connsiteY2" fmla="*/ 6001 h 12001"/>
                  <a:gd name="connsiteX3" fmla="*/ 6001 w 79914"/>
                  <a:gd name="connsiteY3" fmla="*/ 12002 h 12001"/>
                  <a:gd name="connsiteX4" fmla="*/ 73914 w 79914"/>
                  <a:gd name="connsiteY4" fmla="*/ 12002 h 12001"/>
                  <a:gd name="connsiteX5" fmla="*/ 79915 w 79914"/>
                  <a:gd name="connsiteY5" fmla="*/ 6001 h 12001"/>
                  <a:gd name="connsiteX6" fmla="*/ 73914 w 79914"/>
                  <a:gd name="connsiteY6" fmla="*/ 0 h 1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14" h="12001">
                    <a:moveTo>
                      <a:pt x="73914" y="0"/>
                    </a:moveTo>
                    <a:lnTo>
                      <a:pt x="6001" y="0"/>
                    </a:lnTo>
                    <a:cubicBezTo>
                      <a:pt x="2763" y="0"/>
                      <a:pt x="0" y="2667"/>
                      <a:pt x="0" y="6001"/>
                    </a:cubicBezTo>
                    <a:cubicBezTo>
                      <a:pt x="0" y="9335"/>
                      <a:pt x="2667" y="12002"/>
                      <a:pt x="6001" y="12002"/>
                    </a:cubicBezTo>
                    <a:lnTo>
                      <a:pt x="73914" y="12002"/>
                    </a:lnTo>
                    <a:cubicBezTo>
                      <a:pt x="77153" y="12002"/>
                      <a:pt x="79915" y="9335"/>
                      <a:pt x="79915" y="6001"/>
                    </a:cubicBezTo>
                    <a:cubicBezTo>
                      <a:pt x="79915" y="2667"/>
                      <a:pt x="77248" y="0"/>
                      <a:pt x="73914"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45759"/>
                  </a:solidFill>
                  <a:effectLst/>
                  <a:uLnTx/>
                  <a:uFillTx/>
                  <a:latin typeface="Verdana"/>
                  <a:ea typeface="+mn-ea"/>
                  <a:cs typeface="+mn-cs"/>
                </a:endParaRPr>
              </a:p>
            </p:txBody>
          </p:sp>
          <p:sp>
            <p:nvSpPr>
              <p:cNvPr id="146" name="Freeform 74">
                <a:extLst>
                  <a:ext uri="{FF2B5EF4-FFF2-40B4-BE49-F238E27FC236}">
                    <a16:creationId xmlns:a16="http://schemas.microsoft.com/office/drawing/2014/main" id="{752B7062-B3C7-5B40-A19E-276D60A4B9B8}"/>
                  </a:ext>
                </a:extLst>
              </p:cNvPr>
              <p:cNvSpPr/>
              <p:nvPr/>
            </p:nvSpPr>
            <p:spPr>
              <a:xfrm>
                <a:off x="10399640" y="2105282"/>
                <a:ext cx="142398" cy="16573"/>
              </a:xfrm>
              <a:custGeom>
                <a:avLst/>
                <a:gdLst>
                  <a:gd name="connsiteX0" fmla="*/ 134112 w 142398"/>
                  <a:gd name="connsiteY0" fmla="*/ 0 h 16573"/>
                  <a:gd name="connsiteX1" fmla="*/ 8287 w 142398"/>
                  <a:gd name="connsiteY1" fmla="*/ 0 h 16573"/>
                  <a:gd name="connsiteX2" fmla="*/ 0 w 142398"/>
                  <a:gd name="connsiteY2" fmla="*/ 8287 h 16573"/>
                  <a:gd name="connsiteX3" fmla="*/ 8287 w 142398"/>
                  <a:gd name="connsiteY3" fmla="*/ 16573 h 16573"/>
                  <a:gd name="connsiteX4" fmla="*/ 134112 w 142398"/>
                  <a:gd name="connsiteY4" fmla="*/ 16573 h 16573"/>
                  <a:gd name="connsiteX5" fmla="*/ 142399 w 142398"/>
                  <a:gd name="connsiteY5" fmla="*/ 8287 h 16573"/>
                  <a:gd name="connsiteX6" fmla="*/ 134112 w 142398"/>
                  <a:gd name="connsiteY6" fmla="*/ 0 h 1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398" h="16573">
                    <a:moveTo>
                      <a:pt x="134112" y="0"/>
                    </a:moveTo>
                    <a:lnTo>
                      <a:pt x="8287" y="0"/>
                    </a:lnTo>
                    <a:cubicBezTo>
                      <a:pt x="3715" y="0"/>
                      <a:pt x="0" y="3715"/>
                      <a:pt x="0" y="8287"/>
                    </a:cubicBezTo>
                    <a:cubicBezTo>
                      <a:pt x="0" y="12859"/>
                      <a:pt x="3715" y="16573"/>
                      <a:pt x="8287" y="16573"/>
                    </a:cubicBezTo>
                    <a:lnTo>
                      <a:pt x="134112" y="16573"/>
                    </a:lnTo>
                    <a:cubicBezTo>
                      <a:pt x="138684" y="16573"/>
                      <a:pt x="142399" y="12859"/>
                      <a:pt x="142399" y="8287"/>
                    </a:cubicBezTo>
                    <a:cubicBezTo>
                      <a:pt x="142399" y="3715"/>
                      <a:pt x="138684" y="0"/>
                      <a:pt x="134112"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45759"/>
                  </a:solidFill>
                  <a:effectLst/>
                  <a:uLnTx/>
                  <a:uFillTx/>
                  <a:latin typeface="Verdana"/>
                  <a:ea typeface="+mn-ea"/>
                  <a:cs typeface="+mn-cs"/>
                </a:endParaRPr>
              </a:p>
            </p:txBody>
          </p:sp>
        </p:grpSp>
        <p:grpSp>
          <p:nvGrpSpPr>
            <p:cNvPr id="131" name="Graphic 2">
              <a:extLst>
                <a:ext uri="{FF2B5EF4-FFF2-40B4-BE49-F238E27FC236}">
                  <a16:creationId xmlns:a16="http://schemas.microsoft.com/office/drawing/2014/main" id="{36C154FD-C7A6-6E40-9024-F881255E7BC5}"/>
                </a:ext>
              </a:extLst>
            </p:cNvPr>
            <p:cNvGrpSpPr/>
            <p:nvPr/>
          </p:nvGrpSpPr>
          <p:grpSpPr>
            <a:xfrm>
              <a:off x="6827091" y="2363765"/>
              <a:ext cx="316787" cy="268896"/>
              <a:chOff x="10273434" y="2602201"/>
              <a:chExt cx="384334" cy="326231"/>
            </a:xfrm>
            <a:solidFill>
              <a:schemeClr val="accent1"/>
            </a:solidFill>
          </p:grpSpPr>
          <p:sp>
            <p:nvSpPr>
              <p:cNvPr id="133" name="Freeform 76">
                <a:extLst>
                  <a:ext uri="{FF2B5EF4-FFF2-40B4-BE49-F238E27FC236}">
                    <a16:creationId xmlns:a16="http://schemas.microsoft.com/office/drawing/2014/main" id="{C4FAB3A8-D957-9D49-810F-661382E27D83}"/>
                  </a:ext>
                </a:extLst>
              </p:cNvPr>
              <p:cNvSpPr/>
              <p:nvPr/>
            </p:nvSpPr>
            <p:spPr>
              <a:xfrm>
                <a:off x="10560422" y="2629729"/>
                <a:ext cx="26289" cy="26288"/>
              </a:xfrm>
              <a:custGeom>
                <a:avLst/>
                <a:gdLst>
                  <a:gd name="connsiteX0" fmla="*/ 13145 w 26289"/>
                  <a:gd name="connsiteY0" fmla="*/ 0 h 26288"/>
                  <a:gd name="connsiteX1" fmla="*/ 0 w 26289"/>
                  <a:gd name="connsiteY1" fmla="*/ 13145 h 26288"/>
                  <a:gd name="connsiteX2" fmla="*/ 13145 w 26289"/>
                  <a:gd name="connsiteY2" fmla="*/ 26289 h 26288"/>
                  <a:gd name="connsiteX3" fmla="*/ 26289 w 26289"/>
                  <a:gd name="connsiteY3" fmla="*/ 13145 h 26288"/>
                  <a:gd name="connsiteX4" fmla="*/ 13145 w 26289"/>
                  <a:gd name="connsiteY4" fmla="*/ 0 h 26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89" h="26288">
                    <a:moveTo>
                      <a:pt x="13145" y="0"/>
                    </a:moveTo>
                    <a:cubicBezTo>
                      <a:pt x="5905" y="0"/>
                      <a:pt x="0" y="5905"/>
                      <a:pt x="0" y="13145"/>
                    </a:cubicBezTo>
                    <a:cubicBezTo>
                      <a:pt x="0" y="20383"/>
                      <a:pt x="5905" y="26289"/>
                      <a:pt x="13145" y="26289"/>
                    </a:cubicBezTo>
                    <a:cubicBezTo>
                      <a:pt x="20384" y="26289"/>
                      <a:pt x="26289" y="20383"/>
                      <a:pt x="26289" y="13145"/>
                    </a:cubicBezTo>
                    <a:cubicBezTo>
                      <a:pt x="26194" y="5905"/>
                      <a:pt x="20384" y="0"/>
                      <a:pt x="13145"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45759"/>
                  </a:solidFill>
                  <a:effectLst/>
                  <a:uLnTx/>
                  <a:uFillTx/>
                  <a:latin typeface="Verdana"/>
                  <a:ea typeface="+mn-ea"/>
                  <a:cs typeface="+mn-cs"/>
                </a:endParaRPr>
              </a:p>
            </p:txBody>
          </p:sp>
          <p:sp>
            <p:nvSpPr>
              <p:cNvPr id="134" name="Freeform 77">
                <a:extLst>
                  <a:ext uri="{FF2B5EF4-FFF2-40B4-BE49-F238E27FC236}">
                    <a16:creationId xmlns:a16="http://schemas.microsoft.com/office/drawing/2014/main" id="{BB39E380-06E3-084F-8BF3-A70FC9B99AF3}"/>
                  </a:ext>
                </a:extLst>
              </p:cNvPr>
              <p:cNvSpPr/>
              <p:nvPr/>
            </p:nvSpPr>
            <p:spPr>
              <a:xfrm>
                <a:off x="10598331" y="2629729"/>
                <a:ext cx="26193" cy="26288"/>
              </a:xfrm>
              <a:custGeom>
                <a:avLst/>
                <a:gdLst>
                  <a:gd name="connsiteX0" fmla="*/ 13145 w 26193"/>
                  <a:gd name="connsiteY0" fmla="*/ 0 h 26288"/>
                  <a:gd name="connsiteX1" fmla="*/ 0 w 26193"/>
                  <a:gd name="connsiteY1" fmla="*/ 13145 h 26288"/>
                  <a:gd name="connsiteX2" fmla="*/ 13145 w 26193"/>
                  <a:gd name="connsiteY2" fmla="*/ 26289 h 26288"/>
                  <a:gd name="connsiteX3" fmla="*/ 26194 w 26193"/>
                  <a:gd name="connsiteY3" fmla="*/ 13145 h 26288"/>
                  <a:gd name="connsiteX4" fmla="*/ 13145 w 26193"/>
                  <a:gd name="connsiteY4" fmla="*/ 0 h 26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93" h="26288">
                    <a:moveTo>
                      <a:pt x="13145" y="0"/>
                    </a:moveTo>
                    <a:cubicBezTo>
                      <a:pt x="5906" y="0"/>
                      <a:pt x="0" y="5905"/>
                      <a:pt x="0" y="13145"/>
                    </a:cubicBezTo>
                    <a:cubicBezTo>
                      <a:pt x="0" y="20383"/>
                      <a:pt x="5906" y="26289"/>
                      <a:pt x="13145" y="26289"/>
                    </a:cubicBezTo>
                    <a:cubicBezTo>
                      <a:pt x="20384" y="26289"/>
                      <a:pt x="26194" y="20383"/>
                      <a:pt x="26194" y="13145"/>
                    </a:cubicBezTo>
                    <a:cubicBezTo>
                      <a:pt x="26194" y="5905"/>
                      <a:pt x="20384" y="0"/>
                      <a:pt x="13145"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45759"/>
                  </a:solidFill>
                  <a:effectLst/>
                  <a:uLnTx/>
                  <a:uFillTx/>
                  <a:latin typeface="Verdana"/>
                  <a:ea typeface="+mn-ea"/>
                  <a:cs typeface="+mn-cs"/>
                </a:endParaRPr>
              </a:p>
            </p:txBody>
          </p:sp>
          <p:sp>
            <p:nvSpPr>
              <p:cNvPr id="135" name="Freeform 78">
                <a:extLst>
                  <a:ext uri="{FF2B5EF4-FFF2-40B4-BE49-F238E27FC236}">
                    <a16:creationId xmlns:a16="http://schemas.microsoft.com/office/drawing/2014/main" id="{680FA45D-CA29-F64C-94E6-729514768021}"/>
                  </a:ext>
                </a:extLst>
              </p:cNvPr>
              <p:cNvSpPr/>
              <p:nvPr/>
            </p:nvSpPr>
            <p:spPr>
              <a:xfrm>
                <a:off x="10273434" y="2602201"/>
                <a:ext cx="384334" cy="271557"/>
              </a:xfrm>
              <a:custGeom>
                <a:avLst/>
                <a:gdLst>
                  <a:gd name="connsiteX0" fmla="*/ 352330 w 384334"/>
                  <a:gd name="connsiteY0" fmla="*/ 0 h 271557"/>
                  <a:gd name="connsiteX1" fmla="*/ 32004 w 384334"/>
                  <a:gd name="connsiteY1" fmla="*/ 0 h 271557"/>
                  <a:gd name="connsiteX2" fmla="*/ 0 w 384334"/>
                  <a:gd name="connsiteY2" fmla="*/ 33338 h 271557"/>
                  <a:gd name="connsiteX3" fmla="*/ 0 w 384334"/>
                  <a:gd name="connsiteY3" fmla="*/ 238220 h 271557"/>
                  <a:gd name="connsiteX4" fmla="*/ 32004 w 384334"/>
                  <a:gd name="connsiteY4" fmla="*/ 271558 h 271557"/>
                  <a:gd name="connsiteX5" fmla="*/ 219075 w 384334"/>
                  <a:gd name="connsiteY5" fmla="*/ 271558 h 271557"/>
                  <a:gd name="connsiteX6" fmla="*/ 227362 w 384334"/>
                  <a:gd name="connsiteY6" fmla="*/ 263271 h 271557"/>
                  <a:gd name="connsiteX7" fmla="*/ 219075 w 384334"/>
                  <a:gd name="connsiteY7" fmla="*/ 254984 h 271557"/>
                  <a:gd name="connsiteX8" fmla="*/ 32004 w 384334"/>
                  <a:gd name="connsiteY8" fmla="*/ 254984 h 271557"/>
                  <a:gd name="connsiteX9" fmla="*/ 16573 w 384334"/>
                  <a:gd name="connsiteY9" fmla="*/ 238220 h 271557"/>
                  <a:gd name="connsiteX10" fmla="*/ 16573 w 384334"/>
                  <a:gd name="connsiteY10" fmla="*/ 80296 h 271557"/>
                  <a:gd name="connsiteX11" fmla="*/ 367760 w 384334"/>
                  <a:gd name="connsiteY11" fmla="*/ 80296 h 271557"/>
                  <a:gd name="connsiteX12" fmla="*/ 367760 w 384334"/>
                  <a:gd name="connsiteY12" fmla="*/ 215551 h 271557"/>
                  <a:gd name="connsiteX13" fmla="*/ 376047 w 384334"/>
                  <a:gd name="connsiteY13" fmla="*/ 223838 h 271557"/>
                  <a:gd name="connsiteX14" fmla="*/ 384334 w 384334"/>
                  <a:gd name="connsiteY14" fmla="*/ 215551 h 271557"/>
                  <a:gd name="connsiteX15" fmla="*/ 384334 w 384334"/>
                  <a:gd name="connsiteY15" fmla="*/ 33338 h 271557"/>
                  <a:gd name="connsiteX16" fmla="*/ 352330 w 384334"/>
                  <a:gd name="connsiteY16" fmla="*/ 0 h 271557"/>
                  <a:gd name="connsiteX17" fmla="*/ 367760 w 384334"/>
                  <a:gd name="connsiteY17" fmla="*/ 63817 h 271557"/>
                  <a:gd name="connsiteX18" fmla="*/ 16573 w 384334"/>
                  <a:gd name="connsiteY18" fmla="*/ 63817 h 271557"/>
                  <a:gd name="connsiteX19" fmla="*/ 16573 w 384334"/>
                  <a:gd name="connsiteY19" fmla="*/ 33338 h 271557"/>
                  <a:gd name="connsiteX20" fmla="*/ 32004 w 384334"/>
                  <a:gd name="connsiteY20" fmla="*/ 16574 h 271557"/>
                  <a:gd name="connsiteX21" fmla="*/ 352330 w 384334"/>
                  <a:gd name="connsiteY21" fmla="*/ 16574 h 271557"/>
                  <a:gd name="connsiteX22" fmla="*/ 367760 w 384334"/>
                  <a:gd name="connsiteY22" fmla="*/ 33338 h 271557"/>
                  <a:gd name="connsiteX23" fmla="*/ 367760 w 384334"/>
                  <a:gd name="connsiteY23" fmla="*/ 63817 h 27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4334" h="271557">
                    <a:moveTo>
                      <a:pt x="352330" y="0"/>
                    </a:moveTo>
                    <a:lnTo>
                      <a:pt x="32004" y="0"/>
                    </a:lnTo>
                    <a:cubicBezTo>
                      <a:pt x="19145" y="0"/>
                      <a:pt x="0" y="8858"/>
                      <a:pt x="0" y="33338"/>
                    </a:cubicBezTo>
                    <a:lnTo>
                      <a:pt x="0" y="238220"/>
                    </a:lnTo>
                    <a:cubicBezTo>
                      <a:pt x="0" y="251650"/>
                      <a:pt x="8477" y="271558"/>
                      <a:pt x="32004" y="271558"/>
                    </a:cubicBezTo>
                    <a:lnTo>
                      <a:pt x="219075" y="271558"/>
                    </a:lnTo>
                    <a:cubicBezTo>
                      <a:pt x="223647" y="271558"/>
                      <a:pt x="227362" y="267843"/>
                      <a:pt x="227362" y="263271"/>
                    </a:cubicBezTo>
                    <a:cubicBezTo>
                      <a:pt x="227362" y="258699"/>
                      <a:pt x="223647" y="254984"/>
                      <a:pt x="219075" y="254984"/>
                    </a:cubicBezTo>
                    <a:lnTo>
                      <a:pt x="32004" y="254984"/>
                    </a:lnTo>
                    <a:cubicBezTo>
                      <a:pt x="17907" y="254984"/>
                      <a:pt x="16669" y="242125"/>
                      <a:pt x="16573" y="238220"/>
                    </a:cubicBezTo>
                    <a:lnTo>
                      <a:pt x="16573" y="80296"/>
                    </a:lnTo>
                    <a:lnTo>
                      <a:pt x="367760" y="80296"/>
                    </a:lnTo>
                    <a:lnTo>
                      <a:pt x="367760" y="215551"/>
                    </a:lnTo>
                    <a:cubicBezTo>
                      <a:pt x="367760" y="220123"/>
                      <a:pt x="371475" y="223838"/>
                      <a:pt x="376047" y="223838"/>
                    </a:cubicBezTo>
                    <a:cubicBezTo>
                      <a:pt x="380619" y="223838"/>
                      <a:pt x="384334" y="220123"/>
                      <a:pt x="384334" y="215551"/>
                    </a:cubicBezTo>
                    <a:lnTo>
                      <a:pt x="384334" y="33338"/>
                    </a:lnTo>
                    <a:cubicBezTo>
                      <a:pt x="384334" y="20002"/>
                      <a:pt x="375761" y="0"/>
                      <a:pt x="352330" y="0"/>
                    </a:cubicBezTo>
                    <a:close/>
                    <a:moveTo>
                      <a:pt x="367760" y="63817"/>
                    </a:moveTo>
                    <a:lnTo>
                      <a:pt x="16573" y="63817"/>
                    </a:lnTo>
                    <a:lnTo>
                      <a:pt x="16573" y="33338"/>
                    </a:lnTo>
                    <a:cubicBezTo>
                      <a:pt x="16573" y="18002"/>
                      <a:pt x="28480" y="16669"/>
                      <a:pt x="32004" y="16574"/>
                    </a:cubicBezTo>
                    <a:lnTo>
                      <a:pt x="352330" y="16574"/>
                    </a:lnTo>
                    <a:cubicBezTo>
                      <a:pt x="366427" y="16574"/>
                      <a:pt x="367665" y="29432"/>
                      <a:pt x="367760" y="33338"/>
                    </a:cubicBezTo>
                    <a:lnTo>
                      <a:pt x="367760" y="6381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45759"/>
                  </a:solidFill>
                  <a:effectLst/>
                  <a:uLnTx/>
                  <a:uFillTx/>
                  <a:latin typeface="Verdana"/>
                  <a:ea typeface="+mn-ea"/>
                  <a:cs typeface="+mn-cs"/>
                </a:endParaRPr>
              </a:p>
            </p:txBody>
          </p:sp>
          <p:sp>
            <p:nvSpPr>
              <p:cNvPr id="136" name="Freeform 79">
                <a:extLst>
                  <a:ext uri="{FF2B5EF4-FFF2-40B4-BE49-F238E27FC236}">
                    <a16:creationId xmlns:a16="http://schemas.microsoft.com/office/drawing/2014/main" id="{8076AE75-DD91-BB45-B0E6-DC2F375EC0D2}"/>
                  </a:ext>
                </a:extLst>
              </p:cNvPr>
              <p:cNvSpPr/>
              <p:nvPr/>
            </p:nvSpPr>
            <p:spPr>
              <a:xfrm>
                <a:off x="10520083" y="2774412"/>
                <a:ext cx="115622" cy="154020"/>
              </a:xfrm>
              <a:custGeom>
                <a:avLst/>
                <a:gdLst>
                  <a:gd name="connsiteX0" fmla="*/ 13669 w 115622"/>
                  <a:gd name="connsiteY0" fmla="*/ 1525 h 154020"/>
                  <a:gd name="connsiteX1" fmla="*/ 4430 w 115622"/>
                  <a:gd name="connsiteY1" fmla="*/ 1334 h 154020"/>
                  <a:gd name="connsiteX2" fmla="*/ 49 w 115622"/>
                  <a:gd name="connsiteY2" fmla="*/ 9431 h 154020"/>
                  <a:gd name="connsiteX3" fmla="*/ 11383 w 115622"/>
                  <a:gd name="connsiteY3" fmla="*/ 129636 h 154020"/>
                  <a:gd name="connsiteX4" fmla="*/ 16813 w 115622"/>
                  <a:gd name="connsiteY4" fmla="*/ 136589 h 154020"/>
                  <a:gd name="connsiteX5" fmla="*/ 25480 w 115622"/>
                  <a:gd name="connsiteY5" fmla="*/ 134780 h 154020"/>
                  <a:gd name="connsiteX6" fmla="*/ 43196 w 115622"/>
                  <a:gd name="connsiteY6" fmla="*/ 117444 h 154020"/>
                  <a:gd name="connsiteX7" fmla="*/ 61961 w 115622"/>
                  <a:gd name="connsiteY7" fmla="*/ 149924 h 154020"/>
                  <a:gd name="connsiteX8" fmla="*/ 67009 w 115622"/>
                  <a:gd name="connsiteY8" fmla="*/ 153734 h 154020"/>
                  <a:gd name="connsiteX9" fmla="*/ 69200 w 115622"/>
                  <a:gd name="connsiteY9" fmla="*/ 154020 h 154020"/>
                  <a:gd name="connsiteX10" fmla="*/ 73296 w 115622"/>
                  <a:gd name="connsiteY10" fmla="*/ 152877 h 154020"/>
                  <a:gd name="connsiteX11" fmla="*/ 101489 w 115622"/>
                  <a:gd name="connsiteY11" fmla="*/ 136589 h 154020"/>
                  <a:gd name="connsiteX12" fmla="*/ 105300 w 115622"/>
                  <a:gd name="connsiteY12" fmla="*/ 131541 h 154020"/>
                  <a:gd name="connsiteX13" fmla="*/ 104442 w 115622"/>
                  <a:gd name="connsiteY13" fmla="*/ 125255 h 154020"/>
                  <a:gd name="connsiteX14" fmla="*/ 85678 w 115622"/>
                  <a:gd name="connsiteY14" fmla="*/ 92774 h 154020"/>
                  <a:gd name="connsiteX15" fmla="*/ 109586 w 115622"/>
                  <a:gd name="connsiteY15" fmla="*/ 86107 h 154020"/>
                  <a:gd name="connsiteX16" fmla="*/ 115491 w 115622"/>
                  <a:gd name="connsiteY16" fmla="*/ 79535 h 154020"/>
                  <a:gd name="connsiteX17" fmla="*/ 112157 w 115622"/>
                  <a:gd name="connsiteY17" fmla="*/ 71343 h 154020"/>
                  <a:gd name="connsiteX18" fmla="*/ 13669 w 115622"/>
                  <a:gd name="connsiteY18" fmla="*/ 1525 h 154020"/>
                  <a:gd name="connsiteX19" fmla="*/ 70915 w 115622"/>
                  <a:gd name="connsiteY19" fmla="*/ 79820 h 154020"/>
                  <a:gd name="connsiteX20" fmla="*/ 65485 w 115622"/>
                  <a:gd name="connsiteY20" fmla="*/ 84678 h 154020"/>
                  <a:gd name="connsiteX21" fmla="*/ 65961 w 115622"/>
                  <a:gd name="connsiteY21" fmla="*/ 91917 h 154020"/>
                  <a:gd name="connsiteX22" fmla="*/ 85869 w 115622"/>
                  <a:gd name="connsiteY22" fmla="*/ 126398 h 154020"/>
                  <a:gd name="connsiteX23" fmla="*/ 71962 w 115622"/>
                  <a:gd name="connsiteY23" fmla="*/ 134399 h 154020"/>
                  <a:gd name="connsiteX24" fmla="*/ 52055 w 115622"/>
                  <a:gd name="connsiteY24" fmla="*/ 99918 h 154020"/>
                  <a:gd name="connsiteX25" fmla="*/ 46054 w 115622"/>
                  <a:gd name="connsiteY25" fmla="*/ 95822 h 154020"/>
                  <a:gd name="connsiteX26" fmla="*/ 44911 w 115622"/>
                  <a:gd name="connsiteY26" fmla="*/ 95727 h 154020"/>
                  <a:gd name="connsiteX27" fmla="*/ 39101 w 115622"/>
                  <a:gd name="connsiteY27" fmla="*/ 98108 h 154020"/>
                  <a:gd name="connsiteX28" fmla="*/ 26147 w 115622"/>
                  <a:gd name="connsiteY28" fmla="*/ 110777 h 154020"/>
                  <a:gd name="connsiteX29" fmla="*/ 18051 w 115622"/>
                  <a:gd name="connsiteY29" fmla="*/ 24956 h 154020"/>
                  <a:gd name="connsiteX30" fmla="*/ 88345 w 115622"/>
                  <a:gd name="connsiteY30" fmla="*/ 74867 h 154020"/>
                  <a:gd name="connsiteX31" fmla="*/ 70915 w 115622"/>
                  <a:gd name="connsiteY31" fmla="*/ 79820 h 15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5622" h="154020">
                    <a:moveTo>
                      <a:pt x="13669" y="1525"/>
                    </a:moveTo>
                    <a:cubicBezTo>
                      <a:pt x="10812" y="-475"/>
                      <a:pt x="7192" y="-475"/>
                      <a:pt x="4430" y="1334"/>
                    </a:cubicBezTo>
                    <a:cubicBezTo>
                      <a:pt x="1572" y="2858"/>
                      <a:pt x="-333" y="6002"/>
                      <a:pt x="49" y="9431"/>
                    </a:cubicBezTo>
                    <a:lnTo>
                      <a:pt x="11383" y="129636"/>
                    </a:lnTo>
                    <a:cubicBezTo>
                      <a:pt x="11669" y="132779"/>
                      <a:pt x="13765" y="135542"/>
                      <a:pt x="16813" y="136589"/>
                    </a:cubicBezTo>
                    <a:cubicBezTo>
                      <a:pt x="19861" y="137637"/>
                      <a:pt x="23194" y="136970"/>
                      <a:pt x="25480" y="134780"/>
                    </a:cubicBezTo>
                    <a:lnTo>
                      <a:pt x="43196" y="117444"/>
                    </a:lnTo>
                    <a:lnTo>
                      <a:pt x="61961" y="149924"/>
                    </a:lnTo>
                    <a:cubicBezTo>
                      <a:pt x="63104" y="151829"/>
                      <a:pt x="64818" y="153258"/>
                      <a:pt x="67009" y="153734"/>
                    </a:cubicBezTo>
                    <a:cubicBezTo>
                      <a:pt x="67676" y="153925"/>
                      <a:pt x="68438" y="154020"/>
                      <a:pt x="69200" y="154020"/>
                    </a:cubicBezTo>
                    <a:cubicBezTo>
                      <a:pt x="70629" y="154020"/>
                      <a:pt x="72057" y="153639"/>
                      <a:pt x="73296" y="152877"/>
                    </a:cubicBezTo>
                    <a:lnTo>
                      <a:pt x="101489" y="136589"/>
                    </a:lnTo>
                    <a:cubicBezTo>
                      <a:pt x="103395" y="135542"/>
                      <a:pt x="104728" y="133732"/>
                      <a:pt x="105300" y="131541"/>
                    </a:cubicBezTo>
                    <a:cubicBezTo>
                      <a:pt x="105871" y="129446"/>
                      <a:pt x="105586" y="127160"/>
                      <a:pt x="104442" y="125255"/>
                    </a:cubicBezTo>
                    <a:lnTo>
                      <a:pt x="85678" y="92774"/>
                    </a:lnTo>
                    <a:lnTo>
                      <a:pt x="109586" y="86107"/>
                    </a:lnTo>
                    <a:cubicBezTo>
                      <a:pt x="112634" y="85250"/>
                      <a:pt x="114920" y="82678"/>
                      <a:pt x="115491" y="79535"/>
                    </a:cubicBezTo>
                    <a:cubicBezTo>
                      <a:pt x="116063" y="76391"/>
                      <a:pt x="114729" y="73248"/>
                      <a:pt x="112157" y="71343"/>
                    </a:cubicBezTo>
                    <a:lnTo>
                      <a:pt x="13669" y="1525"/>
                    </a:lnTo>
                    <a:close/>
                    <a:moveTo>
                      <a:pt x="70915" y="79820"/>
                    </a:moveTo>
                    <a:cubicBezTo>
                      <a:pt x="68438" y="80487"/>
                      <a:pt x="66437" y="82297"/>
                      <a:pt x="65485" y="84678"/>
                    </a:cubicBezTo>
                    <a:cubicBezTo>
                      <a:pt x="64532" y="87059"/>
                      <a:pt x="64723" y="89726"/>
                      <a:pt x="65961" y="91917"/>
                    </a:cubicBezTo>
                    <a:lnTo>
                      <a:pt x="85869" y="126398"/>
                    </a:lnTo>
                    <a:lnTo>
                      <a:pt x="71962" y="134399"/>
                    </a:lnTo>
                    <a:lnTo>
                      <a:pt x="52055" y="99918"/>
                    </a:lnTo>
                    <a:cubicBezTo>
                      <a:pt x="50817" y="97727"/>
                      <a:pt x="48530" y="96203"/>
                      <a:pt x="46054" y="95822"/>
                    </a:cubicBezTo>
                    <a:cubicBezTo>
                      <a:pt x="45673" y="95727"/>
                      <a:pt x="45292" y="95727"/>
                      <a:pt x="44911" y="95727"/>
                    </a:cubicBezTo>
                    <a:cubicBezTo>
                      <a:pt x="42720" y="95727"/>
                      <a:pt x="40720" y="96584"/>
                      <a:pt x="39101" y="98108"/>
                    </a:cubicBezTo>
                    <a:lnTo>
                      <a:pt x="26147" y="110777"/>
                    </a:lnTo>
                    <a:lnTo>
                      <a:pt x="18051" y="24956"/>
                    </a:lnTo>
                    <a:lnTo>
                      <a:pt x="88345" y="74867"/>
                    </a:lnTo>
                    <a:lnTo>
                      <a:pt x="70915" y="7982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45759"/>
                  </a:solidFill>
                  <a:effectLst/>
                  <a:uLnTx/>
                  <a:uFillTx/>
                  <a:latin typeface="Verdana"/>
                  <a:ea typeface="+mn-ea"/>
                  <a:cs typeface="+mn-cs"/>
                </a:endParaRPr>
              </a:p>
            </p:txBody>
          </p:sp>
          <p:sp>
            <p:nvSpPr>
              <p:cNvPr id="137" name="Freeform 80">
                <a:extLst>
                  <a:ext uri="{FF2B5EF4-FFF2-40B4-BE49-F238E27FC236}">
                    <a16:creationId xmlns:a16="http://schemas.microsoft.com/office/drawing/2014/main" id="{FEDABDC3-D4D4-8E40-894D-B3C8085470D5}"/>
                  </a:ext>
                </a:extLst>
              </p:cNvPr>
              <p:cNvSpPr/>
              <p:nvPr/>
            </p:nvSpPr>
            <p:spPr>
              <a:xfrm>
                <a:off x="10392782" y="2904334"/>
                <a:ext cx="111061" cy="16573"/>
              </a:xfrm>
              <a:custGeom>
                <a:avLst/>
                <a:gdLst>
                  <a:gd name="connsiteX0" fmla="*/ 102775 w 111061"/>
                  <a:gd name="connsiteY0" fmla="*/ 0 h 16573"/>
                  <a:gd name="connsiteX1" fmla="*/ 8287 w 111061"/>
                  <a:gd name="connsiteY1" fmla="*/ 0 h 16573"/>
                  <a:gd name="connsiteX2" fmla="*/ 0 w 111061"/>
                  <a:gd name="connsiteY2" fmla="*/ 8287 h 16573"/>
                  <a:gd name="connsiteX3" fmla="*/ 8287 w 111061"/>
                  <a:gd name="connsiteY3" fmla="*/ 16573 h 16573"/>
                  <a:gd name="connsiteX4" fmla="*/ 102775 w 111061"/>
                  <a:gd name="connsiteY4" fmla="*/ 16573 h 16573"/>
                  <a:gd name="connsiteX5" fmla="*/ 111061 w 111061"/>
                  <a:gd name="connsiteY5" fmla="*/ 8287 h 16573"/>
                  <a:gd name="connsiteX6" fmla="*/ 102775 w 111061"/>
                  <a:gd name="connsiteY6" fmla="*/ 0 h 1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061" h="16573">
                    <a:moveTo>
                      <a:pt x="102775" y="0"/>
                    </a:moveTo>
                    <a:lnTo>
                      <a:pt x="8287" y="0"/>
                    </a:lnTo>
                    <a:cubicBezTo>
                      <a:pt x="3714" y="0"/>
                      <a:pt x="0" y="3715"/>
                      <a:pt x="0" y="8287"/>
                    </a:cubicBezTo>
                    <a:cubicBezTo>
                      <a:pt x="0" y="12859"/>
                      <a:pt x="3714" y="16573"/>
                      <a:pt x="8287" y="16573"/>
                    </a:cubicBezTo>
                    <a:lnTo>
                      <a:pt x="102775" y="16573"/>
                    </a:lnTo>
                    <a:cubicBezTo>
                      <a:pt x="107346" y="16573"/>
                      <a:pt x="111061" y="12859"/>
                      <a:pt x="111061" y="8287"/>
                    </a:cubicBezTo>
                    <a:cubicBezTo>
                      <a:pt x="111061" y="3715"/>
                      <a:pt x="107346" y="0"/>
                      <a:pt x="102775"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45759"/>
                  </a:solidFill>
                  <a:effectLst/>
                  <a:uLnTx/>
                  <a:uFillTx/>
                  <a:latin typeface="Verdana"/>
                  <a:ea typeface="+mn-ea"/>
                  <a:cs typeface="+mn-cs"/>
                </a:endParaRPr>
              </a:p>
            </p:txBody>
          </p:sp>
          <p:sp>
            <p:nvSpPr>
              <p:cNvPr id="138" name="Freeform 81">
                <a:extLst>
                  <a:ext uri="{FF2B5EF4-FFF2-40B4-BE49-F238E27FC236}">
                    <a16:creationId xmlns:a16="http://schemas.microsoft.com/office/drawing/2014/main" id="{7F80CF6E-ABDA-D54A-B660-207D559AA5A9}"/>
                  </a:ext>
                </a:extLst>
              </p:cNvPr>
              <p:cNvSpPr/>
              <p:nvPr/>
            </p:nvSpPr>
            <p:spPr>
              <a:xfrm>
                <a:off x="10335632" y="2709167"/>
                <a:ext cx="251936" cy="54864"/>
              </a:xfrm>
              <a:custGeom>
                <a:avLst/>
                <a:gdLst>
                  <a:gd name="connsiteX0" fmla="*/ 251936 w 251936"/>
                  <a:gd name="connsiteY0" fmla="*/ 46577 h 54864"/>
                  <a:gd name="connsiteX1" fmla="*/ 251936 w 251936"/>
                  <a:gd name="connsiteY1" fmla="*/ 8287 h 54864"/>
                  <a:gd name="connsiteX2" fmla="*/ 243649 w 251936"/>
                  <a:gd name="connsiteY2" fmla="*/ 0 h 54864"/>
                  <a:gd name="connsiteX3" fmla="*/ 8287 w 251936"/>
                  <a:gd name="connsiteY3" fmla="*/ 0 h 54864"/>
                  <a:gd name="connsiteX4" fmla="*/ 0 w 251936"/>
                  <a:gd name="connsiteY4" fmla="*/ 8287 h 54864"/>
                  <a:gd name="connsiteX5" fmla="*/ 0 w 251936"/>
                  <a:gd name="connsiteY5" fmla="*/ 46577 h 54864"/>
                  <a:gd name="connsiteX6" fmla="*/ 8287 w 251936"/>
                  <a:gd name="connsiteY6" fmla="*/ 54864 h 54864"/>
                  <a:gd name="connsiteX7" fmla="*/ 243649 w 251936"/>
                  <a:gd name="connsiteY7" fmla="*/ 54864 h 54864"/>
                  <a:gd name="connsiteX8" fmla="*/ 251936 w 251936"/>
                  <a:gd name="connsiteY8" fmla="*/ 46577 h 54864"/>
                  <a:gd name="connsiteX9" fmla="*/ 235362 w 251936"/>
                  <a:gd name="connsiteY9" fmla="*/ 38291 h 54864"/>
                  <a:gd name="connsiteX10" fmla="*/ 16573 w 251936"/>
                  <a:gd name="connsiteY10" fmla="*/ 38291 h 54864"/>
                  <a:gd name="connsiteX11" fmla="*/ 16573 w 251936"/>
                  <a:gd name="connsiteY11" fmla="*/ 16574 h 54864"/>
                  <a:gd name="connsiteX12" fmla="*/ 235362 w 251936"/>
                  <a:gd name="connsiteY12" fmla="*/ 16574 h 54864"/>
                  <a:gd name="connsiteX13" fmla="*/ 235362 w 251936"/>
                  <a:gd name="connsiteY13" fmla="*/ 38291 h 5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1936" h="54864">
                    <a:moveTo>
                      <a:pt x="251936" y="46577"/>
                    </a:moveTo>
                    <a:lnTo>
                      <a:pt x="251936" y="8287"/>
                    </a:lnTo>
                    <a:cubicBezTo>
                      <a:pt x="251936" y="3715"/>
                      <a:pt x="248221" y="0"/>
                      <a:pt x="243649" y="0"/>
                    </a:cubicBezTo>
                    <a:lnTo>
                      <a:pt x="8287" y="0"/>
                    </a:lnTo>
                    <a:cubicBezTo>
                      <a:pt x="3714" y="0"/>
                      <a:pt x="0" y="3715"/>
                      <a:pt x="0" y="8287"/>
                    </a:cubicBezTo>
                    <a:lnTo>
                      <a:pt x="0" y="46577"/>
                    </a:lnTo>
                    <a:cubicBezTo>
                      <a:pt x="0" y="51149"/>
                      <a:pt x="3714" y="54864"/>
                      <a:pt x="8287" y="54864"/>
                    </a:cubicBezTo>
                    <a:lnTo>
                      <a:pt x="243649" y="54864"/>
                    </a:lnTo>
                    <a:cubicBezTo>
                      <a:pt x="248221" y="54864"/>
                      <a:pt x="251936" y="51149"/>
                      <a:pt x="251936" y="46577"/>
                    </a:cubicBezTo>
                    <a:close/>
                    <a:moveTo>
                      <a:pt x="235362" y="38291"/>
                    </a:moveTo>
                    <a:lnTo>
                      <a:pt x="16573" y="38291"/>
                    </a:lnTo>
                    <a:lnTo>
                      <a:pt x="16573" y="16574"/>
                    </a:lnTo>
                    <a:lnTo>
                      <a:pt x="235362" y="16574"/>
                    </a:lnTo>
                    <a:lnTo>
                      <a:pt x="235362" y="3829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45759"/>
                  </a:solidFill>
                  <a:effectLst/>
                  <a:uLnTx/>
                  <a:uFillTx/>
                  <a:latin typeface="Verdana"/>
                  <a:ea typeface="+mn-ea"/>
                  <a:cs typeface="+mn-cs"/>
                </a:endParaRPr>
              </a:p>
            </p:txBody>
          </p:sp>
        </p:grpSp>
        <p:sp>
          <p:nvSpPr>
            <p:cNvPr id="132" name="TextBox 131">
              <a:extLst>
                <a:ext uri="{FF2B5EF4-FFF2-40B4-BE49-F238E27FC236}">
                  <a16:creationId xmlns:a16="http://schemas.microsoft.com/office/drawing/2014/main" id="{22540526-BA00-CE49-9FE3-9CB86FFBF059}"/>
                </a:ext>
              </a:extLst>
            </p:cNvPr>
            <p:cNvSpPr txBox="1"/>
            <p:nvPr/>
          </p:nvSpPr>
          <p:spPr>
            <a:xfrm>
              <a:off x="4912913" y="4615910"/>
              <a:ext cx="1821675" cy="3416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b="1" u="none" strike="noStrike" kern="1200" cap="all" spc="0" normalizeH="0" baseline="0" noProof="0" dirty="0">
                  <a:ln>
                    <a:noFill/>
                  </a:ln>
                  <a:solidFill>
                    <a:schemeClr val="accent1"/>
                  </a:solidFill>
                  <a:effectLst/>
                  <a:uLnTx/>
                  <a:uFillTx/>
                  <a:latin typeface="Mabry" panose="020D0303040002040303" pitchFamily="34" charset="0"/>
                </a:rPr>
                <a:t>220 hires</a:t>
              </a:r>
            </a:p>
          </p:txBody>
        </p:sp>
      </p:grpSp>
    </p:spTree>
    <p:extLst>
      <p:ext uri="{BB962C8B-B14F-4D97-AF65-F5344CB8AC3E}">
        <p14:creationId xmlns:p14="http://schemas.microsoft.com/office/powerpoint/2010/main" val="34236996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0E3DD7-75BF-9333-6769-9BCBE12951FB}"/>
              </a:ext>
            </a:extLst>
          </p:cNvPr>
          <p:cNvSpPr>
            <a:spLocks noGrp="1"/>
          </p:cNvSpPr>
          <p:nvPr>
            <p:ph type="body" sz="quarter" idx="14"/>
          </p:nvPr>
        </p:nvSpPr>
        <p:spPr/>
        <p:txBody>
          <a:bodyPr/>
          <a:lstStyle/>
          <a:p>
            <a:r>
              <a:rPr lang="en-US" dirty="0"/>
              <a:t>Beta-Learnability*</a:t>
            </a:r>
            <a:endParaRPr lang="en-GB" dirty="0"/>
          </a:p>
        </p:txBody>
      </p:sp>
      <p:sp>
        <p:nvSpPr>
          <p:cNvPr id="3" name="TextBox 2">
            <a:extLst>
              <a:ext uri="{FF2B5EF4-FFF2-40B4-BE49-F238E27FC236}">
                <a16:creationId xmlns:a16="http://schemas.microsoft.com/office/drawing/2014/main" id="{F2C0C5BE-C1EA-7C10-4E55-26EF68A941C7}"/>
              </a:ext>
            </a:extLst>
          </p:cNvPr>
          <p:cNvSpPr txBox="1"/>
          <p:nvPr/>
        </p:nvSpPr>
        <p:spPr>
          <a:xfrm>
            <a:off x="6095029" y="6038383"/>
            <a:ext cx="6984776" cy="369332"/>
          </a:xfrm>
          <a:prstGeom prst="rect">
            <a:avLst/>
          </a:prstGeom>
          <a:noFill/>
        </p:spPr>
        <p:txBody>
          <a:bodyPr wrap="square" rtlCol="0">
            <a:spAutoFit/>
          </a:bodyPr>
          <a:lstStyle/>
          <a:p>
            <a:r>
              <a:rPr lang="en-US" dirty="0">
                <a:solidFill>
                  <a:schemeClr val="bg1"/>
                </a:solidFill>
                <a:latin typeface="Mabry Pro" panose="020B0604020202020204" charset="0"/>
              </a:rPr>
              <a:t>*Currently in beta-version and requires client validation</a:t>
            </a:r>
            <a:endParaRPr lang="en-GB" dirty="0">
              <a:solidFill>
                <a:schemeClr val="bg1"/>
              </a:solidFill>
              <a:latin typeface="Mabry Pro" panose="020B0604020202020204" charset="0"/>
            </a:endParaRPr>
          </a:p>
        </p:txBody>
      </p:sp>
    </p:spTree>
    <p:extLst>
      <p:ext uri="{BB962C8B-B14F-4D97-AF65-F5344CB8AC3E}">
        <p14:creationId xmlns:p14="http://schemas.microsoft.com/office/powerpoint/2010/main" val="7728187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B9B0EE9-D994-4B51-8872-F2629C18DD32}"/>
              </a:ext>
            </a:extLst>
          </p:cNvPr>
          <p:cNvSpPr>
            <a:spLocks noGrp="1"/>
          </p:cNvSpPr>
          <p:nvPr>
            <p:ph type="ftr" sz="quarter" idx="10"/>
          </p:nvPr>
        </p:nvSpPr>
        <p:spPr/>
        <p:txBody>
          <a:bodyPr/>
          <a:lstStyle/>
          <a:p>
            <a:r>
              <a:rPr lang="en-GB" dirty="0"/>
              <a:t>© 2023 Sova Assessment</a:t>
            </a:r>
            <a:endParaRPr lang="en-US" dirty="0">
              <a:latin typeface="Mabry Pro" panose="020D0503040002040303" pitchFamily="34" charset="0"/>
            </a:endParaRPr>
          </a:p>
        </p:txBody>
      </p:sp>
      <p:sp>
        <p:nvSpPr>
          <p:cNvPr id="3" name="Slide Number Placeholder 2">
            <a:extLst>
              <a:ext uri="{FF2B5EF4-FFF2-40B4-BE49-F238E27FC236}">
                <a16:creationId xmlns:a16="http://schemas.microsoft.com/office/drawing/2014/main" id="{BA73DABC-4E25-4A3D-AB11-091E162B54DD}"/>
              </a:ext>
            </a:extLst>
          </p:cNvPr>
          <p:cNvSpPr>
            <a:spLocks noGrp="1"/>
          </p:cNvSpPr>
          <p:nvPr>
            <p:ph type="sldNum" sz="quarter" idx="11"/>
          </p:nvPr>
        </p:nvSpPr>
        <p:spPr/>
        <p:txBody>
          <a:bodyPr/>
          <a:lstStyle/>
          <a:p>
            <a:fld id="{7E9CF92B-D8DD-4F4E-A7C7-5BAC28CB6413}" type="slidenum">
              <a:rPr lang="en-US" smtClean="0"/>
              <a:pPr/>
              <a:t>32</a:t>
            </a:fld>
            <a:endParaRPr lang="en-US">
              <a:latin typeface="Mabry Pro" panose="020D0503040002040303" pitchFamily="34" charset="0"/>
            </a:endParaRPr>
          </a:p>
        </p:txBody>
      </p:sp>
      <p:sp>
        <p:nvSpPr>
          <p:cNvPr id="5" name="Title 4">
            <a:extLst>
              <a:ext uri="{FF2B5EF4-FFF2-40B4-BE49-F238E27FC236}">
                <a16:creationId xmlns:a16="http://schemas.microsoft.com/office/drawing/2014/main" id="{07BE22AC-2252-46E4-9BC9-7DBCC5F140B0}"/>
              </a:ext>
            </a:extLst>
          </p:cNvPr>
          <p:cNvSpPr>
            <a:spLocks noGrp="1"/>
          </p:cNvSpPr>
          <p:nvPr>
            <p:ph type="title"/>
          </p:nvPr>
        </p:nvSpPr>
        <p:spPr/>
        <p:txBody>
          <a:bodyPr/>
          <a:lstStyle/>
          <a:p>
            <a:r>
              <a:rPr lang="en-US" sz="2400" b="1">
                <a:latin typeface="Mabry Pro" panose="020D0503040002040303" pitchFamily="34" charset="0"/>
              </a:rPr>
              <a:t>Overview of Beta-Learnability</a:t>
            </a:r>
            <a:endParaRPr lang="en-GB">
              <a:latin typeface="Mabry Pro" panose="020D0503040002040303" pitchFamily="34" charset="0"/>
            </a:endParaRPr>
          </a:p>
        </p:txBody>
      </p:sp>
      <p:sp>
        <p:nvSpPr>
          <p:cNvPr id="23" name="Rectangle 22">
            <a:extLst>
              <a:ext uri="{FF2B5EF4-FFF2-40B4-BE49-F238E27FC236}">
                <a16:creationId xmlns:a16="http://schemas.microsoft.com/office/drawing/2014/main" id="{3D5462A7-4413-4B55-BDC0-4AF7D3481A93}"/>
              </a:ext>
            </a:extLst>
          </p:cNvPr>
          <p:cNvSpPr/>
          <p:nvPr/>
        </p:nvSpPr>
        <p:spPr>
          <a:xfrm>
            <a:off x="76944" y="1115205"/>
            <a:ext cx="6086357" cy="4801314"/>
          </a:xfrm>
          <a:prstGeom prst="rect">
            <a:avLst/>
          </a:prstGeom>
        </p:spPr>
        <p:txBody>
          <a:bodyPr wrap="square">
            <a:spAutoFit/>
          </a:bodyPr>
          <a:lstStyle/>
          <a:p>
            <a:pPr marL="742950" lvl="1" indent="-285750">
              <a:buFont typeface="Arial" panose="020B0604020202020204" pitchFamily="34" charset="0"/>
              <a:buChar char="•"/>
              <a:defRPr/>
            </a:pPr>
            <a:r>
              <a:rPr lang="en-GB" kern="0">
                <a:latin typeface="Mabry Pro" panose="020D0503040002040303" pitchFamily="34" charset="0"/>
              </a:rPr>
              <a:t>Online cognitive assessment designed to measure ability to learn</a:t>
            </a:r>
          </a:p>
          <a:p>
            <a:pPr marL="742950" lvl="1" indent="-285750">
              <a:buFont typeface="Arial" panose="020B0604020202020204" pitchFamily="34" charset="0"/>
              <a:buChar char="•"/>
              <a:defRPr/>
            </a:pPr>
            <a:endParaRPr lang="en-GB" kern="0">
              <a:latin typeface="Mabry Pro" panose="020D0503040002040303" pitchFamily="34" charset="0"/>
            </a:endParaRPr>
          </a:p>
          <a:p>
            <a:pPr marL="742950" lvl="1" indent="-285750">
              <a:buFont typeface="Arial" panose="020B0604020202020204" pitchFamily="34" charset="0"/>
              <a:buChar char="•"/>
              <a:defRPr/>
            </a:pPr>
            <a:r>
              <a:rPr lang="en-GB" kern="0">
                <a:latin typeface="Mabry Pro" panose="020D0503040002040303" pitchFamily="34" charset="0"/>
              </a:rPr>
              <a:t>Questions in the assessment are interconnected and progressively more difficult</a:t>
            </a:r>
          </a:p>
          <a:p>
            <a:pPr marL="742950" lvl="1" indent="-285750">
              <a:buFont typeface="Arial" panose="020B0604020202020204" pitchFamily="34" charset="0"/>
              <a:buChar char="•"/>
              <a:defRPr/>
            </a:pPr>
            <a:r>
              <a:rPr lang="en-GB" kern="0">
                <a:latin typeface="Mabry Pro" panose="020D0503040002040303" pitchFamily="34" charset="0"/>
              </a:rPr>
              <a:t>After a question is answered, the correct response is presented which forms part of the next, more difficult question</a:t>
            </a:r>
          </a:p>
          <a:p>
            <a:pPr marL="742950" lvl="1" indent="-285750">
              <a:buFont typeface="Arial" panose="020B0604020202020204" pitchFamily="34" charset="0"/>
              <a:buChar char="•"/>
              <a:defRPr/>
            </a:pPr>
            <a:r>
              <a:rPr lang="en-GB" kern="0">
                <a:latin typeface="Mabry Pro" panose="020D0503040002040303" pitchFamily="34" charset="0"/>
              </a:rPr>
              <a:t>Throughout the test, the test taker observes data, learns its underlying patterns, and applies their learning to solve problems</a:t>
            </a:r>
          </a:p>
          <a:p>
            <a:pPr marL="742950" lvl="1" indent="-285750">
              <a:buFont typeface="Arial" panose="020B0604020202020204" pitchFamily="34" charset="0"/>
              <a:buChar char="•"/>
              <a:defRPr/>
            </a:pPr>
            <a:endParaRPr lang="en-GB" kern="0">
              <a:solidFill>
                <a:srgbClr val="FF0000"/>
              </a:solidFill>
              <a:latin typeface="Mabry Pro" panose="020D0503040002040303" pitchFamily="34" charset="0"/>
            </a:endParaRPr>
          </a:p>
          <a:p>
            <a:pPr marL="742950" lvl="1" indent="-285750">
              <a:buFont typeface="Arial" panose="020B0604020202020204" pitchFamily="34" charset="0"/>
              <a:buChar char="•"/>
              <a:defRPr/>
            </a:pPr>
            <a:r>
              <a:rPr lang="en-GB" kern="0">
                <a:latin typeface="Mabry Pro" panose="020D0503040002040303" pitchFamily="34" charset="0"/>
              </a:rPr>
              <a:t>Consists of 13 questions</a:t>
            </a:r>
          </a:p>
          <a:p>
            <a:pPr marL="742950" lvl="1" indent="-285750">
              <a:buFont typeface="Arial" panose="020B0604020202020204" pitchFamily="34" charset="0"/>
              <a:buChar char="•"/>
              <a:defRPr/>
            </a:pPr>
            <a:r>
              <a:rPr lang="en-GB" kern="0">
                <a:latin typeface="Mabry Pro" panose="020D0503040002040303" pitchFamily="34" charset="0"/>
              </a:rPr>
              <a:t>Approx. 18 minutes time to complete</a:t>
            </a:r>
          </a:p>
          <a:p>
            <a:pPr marL="742950" lvl="1" indent="-285750">
              <a:buFont typeface="Arial" panose="020B0604020202020204" pitchFamily="34" charset="0"/>
              <a:buChar char="•"/>
              <a:defRPr/>
            </a:pPr>
            <a:endParaRPr lang="en-GB" kern="0">
              <a:solidFill>
                <a:srgbClr val="FF0000"/>
              </a:solidFill>
              <a:latin typeface="Mabry Pro" panose="020D0503040002040303" pitchFamily="34" charset="0"/>
            </a:endParaRPr>
          </a:p>
          <a:p>
            <a:pPr marL="742950" lvl="1" indent="-285750">
              <a:buFont typeface="Arial" panose="020B0604020202020204" pitchFamily="34" charset="0"/>
              <a:buChar char="•"/>
              <a:defRPr/>
            </a:pPr>
            <a:r>
              <a:rPr lang="en-GB" kern="0">
                <a:latin typeface="Mabry Pro" panose="020D0503040002040303" pitchFamily="34" charset="0"/>
              </a:rPr>
              <a:t>Practitioner and Candidate reports are available</a:t>
            </a:r>
          </a:p>
          <a:p>
            <a:pPr marL="742950" lvl="1" indent="-285750">
              <a:buFont typeface="Arial" panose="020B0604020202020204" pitchFamily="34" charset="0"/>
              <a:buChar char="•"/>
              <a:defRPr/>
            </a:pPr>
            <a:endParaRPr lang="en-GB" kern="0">
              <a:solidFill>
                <a:srgbClr val="FF0000"/>
              </a:solidFill>
              <a:latin typeface="Mabry Pro" panose="020D0503040002040303" pitchFamily="34" charset="0"/>
            </a:endParaRPr>
          </a:p>
        </p:txBody>
      </p:sp>
      <p:pic>
        <p:nvPicPr>
          <p:cNvPr id="7" name="Picture 6">
            <a:extLst>
              <a:ext uri="{FF2B5EF4-FFF2-40B4-BE49-F238E27FC236}">
                <a16:creationId xmlns:a16="http://schemas.microsoft.com/office/drawing/2014/main" id="{77A72E4C-751A-2F3F-ED3A-86535E6E4784}"/>
              </a:ext>
            </a:extLst>
          </p:cNvPr>
          <p:cNvPicPr>
            <a:picLocks noChangeAspect="1"/>
          </p:cNvPicPr>
          <p:nvPr/>
        </p:nvPicPr>
        <p:blipFill rotWithShape="1">
          <a:blip r:embed="rId3"/>
          <a:srcRect t="4333" b="4333"/>
          <a:stretch/>
        </p:blipFill>
        <p:spPr>
          <a:xfrm>
            <a:off x="6312026" y="0"/>
            <a:ext cx="4997278" cy="6858000"/>
          </a:xfrm>
          <a:prstGeom prst="rect">
            <a:avLst/>
          </a:prstGeom>
        </p:spPr>
      </p:pic>
    </p:spTree>
    <p:extLst>
      <p:ext uri="{BB962C8B-B14F-4D97-AF65-F5344CB8AC3E}">
        <p14:creationId xmlns:p14="http://schemas.microsoft.com/office/powerpoint/2010/main" val="40181394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6B644F7-4560-1957-CB2D-EAA0CC2B305E}"/>
              </a:ext>
            </a:extLst>
          </p:cNvPr>
          <p:cNvSpPr>
            <a:spLocks noGrp="1"/>
          </p:cNvSpPr>
          <p:nvPr>
            <p:ph type="ftr" sz="quarter" idx="10"/>
          </p:nvPr>
        </p:nvSpPr>
        <p:spPr/>
        <p:txBody>
          <a:bodyPr/>
          <a:lstStyle/>
          <a:p>
            <a:r>
              <a:rPr lang="en-GB" dirty="0"/>
              <a:t>© 2023 Sova Assessment</a:t>
            </a:r>
            <a:endParaRPr lang="en-US" dirty="0">
              <a:latin typeface="Mabry Pro" panose="020D0503040002040303" pitchFamily="34" charset="0"/>
            </a:endParaRPr>
          </a:p>
        </p:txBody>
      </p:sp>
      <p:sp>
        <p:nvSpPr>
          <p:cNvPr id="3" name="Slide Number Placeholder 2">
            <a:extLst>
              <a:ext uri="{FF2B5EF4-FFF2-40B4-BE49-F238E27FC236}">
                <a16:creationId xmlns:a16="http://schemas.microsoft.com/office/drawing/2014/main" id="{F247E085-49F5-C5B0-3206-DA1499FDAC36}"/>
              </a:ext>
            </a:extLst>
          </p:cNvPr>
          <p:cNvSpPr>
            <a:spLocks noGrp="1"/>
          </p:cNvSpPr>
          <p:nvPr>
            <p:ph type="sldNum" sz="quarter" idx="11"/>
          </p:nvPr>
        </p:nvSpPr>
        <p:spPr/>
        <p:txBody>
          <a:bodyPr/>
          <a:lstStyle/>
          <a:p>
            <a:fld id="{7E9CF92B-D8DD-4F4E-A7C7-5BAC28CB6413}" type="slidenum">
              <a:rPr lang="en-US" smtClean="0"/>
              <a:pPr/>
              <a:t>33</a:t>
            </a:fld>
            <a:endParaRPr lang="en-US">
              <a:latin typeface="Mabry Pro" panose="020D0503040002040303" pitchFamily="34" charset="0"/>
            </a:endParaRPr>
          </a:p>
        </p:txBody>
      </p:sp>
      <p:sp>
        <p:nvSpPr>
          <p:cNvPr id="6" name="Title 4">
            <a:extLst>
              <a:ext uri="{FF2B5EF4-FFF2-40B4-BE49-F238E27FC236}">
                <a16:creationId xmlns:a16="http://schemas.microsoft.com/office/drawing/2014/main" id="{6E94A342-F962-998E-22DD-90C2F23C956B}"/>
              </a:ext>
            </a:extLst>
          </p:cNvPr>
          <p:cNvSpPr>
            <a:spLocks noGrp="1"/>
          </p:cNvSpPr>
          <p:nvPr>
            <p:ph type="title"/>
          </p:nvPr>
        </p:nvSpPr>
        <p:spPr>
          <a:xfrm>
            <a:off x="0" y="404664"/>
            <a:ext cx="12192000" cy="307777"/>
          </a:xfrm>
        </p:spPr>
        <p:txBody>
          <a:bodyPr/>
          <a:lstStyle/>
          <a:p>
            <a:r>
              <a:rPr lang="en-US" sz="2400" b="1">
                <a:latin typeface="Mabry Pro" panose="020D0503040002040303" charset="0"/>
              </a:rPr>
              <a:t>Constructs &amp; Roles</a:t>
            </a:r>
            <a:endParaRPr lang="en-GB" sz="2400" b="1">
              <a:latin typeface="Mabry Pro" panose="020D0503040002040303" charset="0"/>
            </a:endParaRPr>
          </a:p>
        </p:txBody>
      </p:sp>
      <p:sp>
        <p:nvSpPr>
          <p:cNvPr id="8" name="Rectangle: Rounded Corners 7">
            <a:extLst>
              <a:ext uri="{FF2B5EF4-FFF2-40B4-BE49-F238E27FC236}">
                <a16:creationId xmlns:a16="http://schemas.microsoft.com/office/drawing/2014/main" id="{3AD06B14-30A0-D40B-C60B-320B39AAFA9F}"/>
              </a:ext>
            </a:extLst>
          </p:cNvPr>
          <p:cNvSpPr/>
          <p:nvPr/>
        </p:nvSpPr>
        <p:spPr>
          <a:xfrm>
            <a:off x="551384" y="1078766"/>
            <a:ext cx="6552728" cy="144016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700">
                <a:latin typeface="Mabry Pro" panose="020D0503040002040303" charset="0"/>
              </a:rPr>
              <a:t> The test measures the ability to learn through observing data,  </a:t>
            </a:r>
            <a:br>
              <a:rPr lang="en-US" sz="1700">
                <a:latin typeface="Mabry Pro" panose="020D0503040002040303" charset="0"/>
              </a:rPr>
            </a:br>
            <a:r>
              <a:rPr lang="en-US" sz="1700">
                <a:latin typeface="Mabry Pro" panose="020D0503040002040303" charset="0"/>
              </a:rPr>
              <a:t> learning underlying patterns, and applying their learning to </a:t>
            </a:r>
            <a:br>
              <a:rPr lang="en-US" sz="1700">
                <a:latin typeface="Mabry Pro" panose="020D0503040002040303" charset="0"/>
              </a:rPr>
            </a:br>
            <a:r>
              <a:rPr lang="en-US" sz="1700">
                <a:latin typeface="Mabry Pro" panose="020D0503040002040303" charset="0"/>
              </a:rPr>
              <a:t> solve problems.</a:t>
            </a:r>
            <a:endParaRPr lang="en-GB" sz="1700">
              <a:solidFill>
                <a:schemeClr val="bg1"/>
              </a:solidFill>
              <a:latin typeface="Mabry Pro" panose="020D0503040002040303" charset="0"/>
            </a:endParaRPr>
          </a:p>
        </p:txBody>
      </p:sp>
      <p:sp>
        <p:nvSpPr>
          <p:cNvPr id="10" name="Rectangle: Rounded Corners 9">
            <a:extLst>
              <a:ext uri="{FF2B5EF4-FFF2-40B4-BE49-F238E27FC236}">
                <a16:creationId xmlns:a16="http://schemas.microsoft.com/office/drawing/2014/main" id="{80AB12FF-0D34-9393-CA4A-DFB8FE466C55}"/>
              </a:ext>
            </a:extLst>
          </p:cNvPr>
          <p:cNvSpPr/>
          <p:nvPr/>
        </p:nvSpPr>
        <p:spPr>
          <a:xfrm>
            <a:off x="3229397" y="2043113"/>
            <a:ext cx="8568952" cy="4064734"/>
          </a:xfrm>
          <a:prstGeom prst="roundRect">
            <a:avLst/>
          </a:prstGeom>
          <a:solidFill>
            <a:schemeClr val="accent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br>
              <a:rPr lang="en-US" sz="1700" dirty="0">
                <a:solidFill>
                  <a:schemeClr val="bg1"/>
                </a:solidFill>
                <a:latin typeface="Mabry Pro" panose="020D0503040002040303" charset="0"/>
              </a:rPr>
            </a:br>
            <a:endParaRPr lang="en-US" sz="1700" dirty="0">
              <a:solidFill>
                <a:schemeClr val="bg1"/>
              </a:solidFill>
              <a:latin typeface="Mabry Pro" panose="020D0503040002040303" charset="0"/>
            </a:endParaRPr>
          </a:p>
          <a:p>
            <a:r>
              <a:rPr lang="en-US" sz="1700" dirty="0">
                <a:solidFill>
                  <a:schemeClr val="bg1"/>
                </a:solidFill>
                <a:latin typeface="Mabry Pro" panose="020D0503040002040303" charset="0"/>
              </a:rPr>
              <a:t>This type of ability is required in roles that place a strong emphasis on the ability </a:t>
            </a:r>
            <a:br>
              <a:rPr lang="en-US" sz="1700" dirty="0">
                <a:solidFill>
                  <a:schemeClr val="bg1"/>
                </a:solidFill>
                <a:latin typeface="Mabry Pro" panose="020D0503040002040303" charset="0"/>
              </a:rPr>
            </a:br>
            <a:r>
              <a:rPr lang="en-US" sz="1700" dirty="0">
                <a:solidFill>
                  <a:schemeClr val="bg1"/>
                </a:solidFill>
                <a:latin typeface="Mabry Pro" panose="020D0503040002040303" charset="0"/>
              </a:rPr>
              <a:t>to learn. For example, </a:t>
            </a:r>
          </a:p>
          <a:p>
            <a:endParaRPr lang="en-US" sz="1700" dirty="0">
              <a:solidFill>
                <a:schemeClr val="bg1"/>
              </a:solidFill>
              <a:latin typeface="Mabry Pro" panose="020D0503040002040303" charset="0"/>
            </a:endParaRPr>
          </a:p>
          <a:p>
            <a:pPr marL="342900" lvl="0" indent="-342900">
              <a:lnSpc>
                <a:spcPct val="120000"/>
              </a:lnSpc>
              <a:buFont typeface="Symbol" panose="05050102010706020507" pitchFamily="18" charset="2"/>
              <a:buChar char=""/>
            </a:pPr>
            <a:r>
              <a:rPr lang="en-GB" sz="1700" dirty="0">
                <a:solidFill>
                  <a:schemeClr val="bg1"/>
                </a:solidFill>
                <a:latin typeface="Mabry Pro" panose="020D0503040002040303" charset="0"/>
                <a:ea typeface="Verdana" panose="020B0604030504040204" pitchFamily="34" charset="0"/>
                <a:cs typeface="Times New Roman" panose="02020603050405020304" pitchFamily="18" charset="0"/>
              </a:rPr>
              <a:t>R</a:t>
            </a:r>
            <a:r>
              <a:rPr lang="en-GB" sz="1700" dirty="0">
                <a:solidFill>
                  <a:schemeClr val="bg1"/>
                </a:solidFill>
                <a:effectLst/>
                <a:latin typeface="Mabry Pro" panose="020D0503040002040303" charset="0"/>
                <a:ea typeface="Verdana" panose="020B0604030504040204" pitchFamily="34" charset="0"/>
                <a:cs typeface="Times New Roman" panose="02020603050405020304" pitchFamily="18" charset="0"/>
              </a:rPr>
              <a:t>oles where candidates may be required to learn and acquire new knowledge and skills</a:t>
            </a:r>
          </a:p>
          <a:p>
            <a:pPr marL="342900" lvl="0" indent="-342900">
              <a:lnSpc>
                <a:spcPct val="120000"/>
              </a:lnSpc>
              <a:spcAft>
                <a:spcPts val="1200"/>
              </a:spcAft>
              <a:buFont typeface="Symbol" panose="05050102010706020507" pitchFamily="18" charset="2"/>
              <a:buChar char=""/>
            </a:pPr>
            <a:r>
              <a:rPr lang="en-GB" sz="1700" dirty="0">
                <a:solidFill>
                  <a:schemeClr val="bg1"/>
                </a:solidFill>
                <a:latin typeface="Mabry Pro" panose="020D0503040002040303" charset="0"/>
                <a:ea typeface="Verdana" panose="020B0604030504040204" pitchFamily="34" charset="0"/>
                <a:cs typeface="Times New Roman" panose="02020603050405020304" pitchFamily="18" charset="0"/>
              </a:rPr>
              <a:t>R</a:t>
            </a:r>
            <a:r>
              <a:rPr lang="en-GB" sz="1700" dirty="0">
                <a:solidFill>
                  <a:schemeClr val="bg1"/>
                </a:solidFill>
                <a:effectLst/>
                <a:latin typeface="Mabry Pro" panose="020D0503040002040303" charset="0"/>
                <a:ea typeface="Verdana" panose="020B0604030504040204" pitchFamily="34" charset="0"/>
                <a:cs typeface="Times New Roman" panose="02020603050405020304" pitchFamily="18" charset="0"/>
              </a:rPr>
              <a:t>oles where candidates may need to analyse and interpret data and patterns but do not have experience with specific tools and platforms e.g. analytics roles.</a:t>
            </a:r>
          </a:p>
          <a:p>
            <a:pPr marL="342900" indent="-342900">
              <a:lnSpc>
                <a:spcPct val="120000"/>
              </a:lnSpc>
              <a:spcAft>
                <a:spcPts val="1200"/>
              </a:spcAft>
              <a:buFont typeface="Symbol" panose="05050102010706020507" pitchFamily="18" charset="2"/>
              <a:buChar char=""/>
            </a:pPr>
            <a:r>
              <a:rPr lang="en-GB" sz="1800" dirty="0">
                <a:solidFill>
                  <a:schemeClr val="bg1"/>
                </a:solidFill>
                <a:effectLst/>
                <a:latin typeface="Mabry Pro" panose="020D0503040002040303" pitchFamily="34" charset="0"/>
                <a:ea typeface="MS Mincho" panose="02020609040205080304" pitchFamily="49" charset="-128"/>
                <a:cs typeface="Times New Roman" panose="02020603050405020304" pitchFamily="18" charset="0"/>
              </a:rPr>
              <a:t>The assessment has been designed to help make decisions about those applying for graduate, professional, and managerial roles (in roles where the specific criteria above is important).</a:t>
            </a:r>
          </a:p>
          <a:p>
            <a:pPr marL="342900" lvl="0" indent="-342900">
              <a:lnSpc>
                <a:spcPct val="120000"/>
              </a:lnSpc>
              <a:spcAft>
                <a:spcPts val="1200"/>
              </a:spcAft>
              <a:buFont typeface="Symbol" panose="05050102010706020507" pitchFamily="18" charset="2"/>
              <a:buChar char=""/>
            </a:pPr>
            <a:endParaRPr lang="en-GB" sz="1700" dirty="0">
              <a:solidFill>
                <a:schemeClr val="bg1"/>
              </a:solidFill>
              <a:effectLst/>
              <a:latin typeface="Mabry Pro" panose="020D0503040002040303" charset="0"/>
              <a:ea typeface="Verdana" panose="020B0604030504040204" pitchFamily="34" charset="0"/>
              <a:cs typeface="Times New Roman" panose="02020603050405020304" pitchFamily="18" charset="0"/>
            </a:endParaRPr>
          </a:p>
          <a:p>
            <a:endParaRPr lang="en-US" sz="1700" dirty="0">
              <a:solidFill>
                <a:schemeClr val="bg1"/>
              </a:solidFill>
              <a:latin typeface="Mabry Pro" panose="020D0503040002040303" charset="0"/>
            </a:endParaRPr>
          </a:p>
        </p:txBody>
      </p:sp>
      <p:sp>
        <p:nvSpPr>
          <p:cNvPr id="4" name="TextBox 3">
            <a:extLst>
              <a:ext uri="{FF2B5EF4-FFF2-40B4-BE49-F238E27FC236}">
                <a16:creationId xmlns:a16="http://schemas.microsoft.com/office/drawing/2014/main" id="{A2AF9E3E-AF03-05FF-C29C-037932D74A31}"/>
              </a:ext>
            </a:extLst>
          </p:cNvPr>
          <p:cNvSpPr txBox="1"/>
          <p:nvPr/>
        </p:nvSpPr>
        <p:spPr>
          <a:xfrm>
            <a:off x="6252519" y="-691978"/>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9593147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50F551F-B07B-2D4F-8142-10F929701EF8}"/>
              </a:ext>
            </a:extLst>
          </p:cNvPr>
          <p:cNvSpPr>
            <a:spLocks noGrp="1"/>
          </p:cNvSpPr>
          <p:nvPr>
            <p:ph type="ftr" sz="quarter" idx="10"/>
          </p:nvPr>
        </p:nvSpPr>
        <p:spPr/>
        <p:txBody>
          <a:bodyPr/>
          <a:lstStyle/>
          <a:p>
            <a:r>
              <a:rPr lang="en-GB" dirty="0"/>
              <a:t>© 2023 Sova Assessment</a:t>
            </a:r>
            <a:endParaRPr lang="en-US" dirty="0">
              <a:latin typeface="Mabry Pro" panose="020D0503040002040303" pitchFamily="34" charset="0"/>
            </a:endParaRPr>
          </a:p>
        </p:txBody>
      </p:sp>
      <p:sp>
        <p:nvSpPr>
          <p:cNvPr id="7" name="Title 2">
            <a:extLst>
              <a:ext uri="{FF2B5EF4-FFF2-40B4-BE49-F238E27FC236}">
                <a16:creationId xmlns:a16="http://schemas.microsoft.com/office/drawing/2014/main" id="{179506DD-306A-F344-AFD4-E0C52E3B19E5}"/>
              </a:ext>
            </a:extLst>
          </p:cNvPr>
          <p:cNvSpPr txBox="1">
            <a:spLocks/>
          </p:cNvSpPr>
          <p:nvPr/>
        </p:nvSpPr>
        <p:spPr>
          <a:xfrm>
            <a:off x="0" y="404664"/>
            <a:ext cx="12192000" cy="307777"/>
          </a:xfrm>
          <a:prstGeom prst="rect">
            <a:avLst/>
          </a:prstGeom>
        </p:spPr>
        <p:txBody>
          <a:bodyPr vert="horz" lIns="540000" tIns="0" rIns="1440000" bIns="0" rtlCol="0" anchor="t" anchorCtr="0">
            <a:noAutofit/>
          </a:bodyPr>
          <a:lstStyle>
            <a:lvl1pPr eaLnBrk="1" hangingPunct="1">
              <a:defRPr sz="2400" b="1" i="0" spc="70" baseline="0">
                <a:solidFill>
                  <a:srgbClr val="0E107A"/>
                </a:solidFill>
                <a:latin typeface="Mabry Pro" panose="020D0503040002040303" pitchFamily="34" charset="0"/>
                <a:ea typeface="+mj-ea"/>
                <a:cs typeface="Verdana"/>
              </a:defRPr>
            </a:lvl1pPr>
          </a:lstStyle>
          <a:p>
            <a:r>
              <a:rPr lang="en-GB" kern="0"/>
              <a:t>The assessment</a:t>
            </a:r>
          </a:p>
        </p:txBody>
      </p:sp>
      <p:sp>
        <p:nvSpPr>
          <p:cNvPr id="8" name="Rectangle 7">
            <a:extLst>
              <a:ext uri="{FF2B5EF4-FFF2-40B4-BE49-F238E27FC236}">
                <a16:creationId xmlns:a16="http://schemas.microsoft.com/office/drawing/2014/main" id="{AF4530A9-3201-1748-B21D-60AB5F7B4B6A}"/>
              </a:ext>
            </a:extLst>
          </p:cNvPr>
          <p:cNvSpPr/>
          <p:nvPr/>
        </p:nvSpPr>
        <p:spPr>
          <a:xfrm>
            <a:off x="9643" y="1340768"/>
            <a:ext cx="5222261" cy="4801314"/>
          </a:xfrm>
          <a:prstGeom prst="rect">
            <a:avLst/>
          </a:prstGeom>
        </p:spPr>
        <p:txBody>
          <a:bodyPr wrap="square">
            <a:spAutoFit/>
          </a:bodyPr>
          <a:lstStyle/>
          <a:p>
            <a:pPr marL="742950" lvl="1" indent="-285750">
              <a:buFont typeface="Arial" panose="020B0604020202020204" pitchFamily="34" charset="0"/>
              <a:buChar char="•"/>
              <a:defRPr/>
            </a:pPr>
            <a:r>
              <a:rPr lang="en-GB" sz="1800">
                <a:solidFill>
                  <a:srgbClr val="545759"/>
                </a:solidFill>
                <a:effectLst/>
                <a:latin typeface="Mabry Pro" panose="020D0503040002040303" charset="0"/>
                <a:ea typeface="MS Mincho" panose="02020609040205080304" pitchFamily="49" charset="-128"/>
                <a:cs typeface="Times New Roman" panose="02020603050405020304" pitchFamily="18" charset="0"/>
              </a:rPr>
              <a:t>Test takers are presented with a series of question blocks or ‘</a:t>
            </a:r>
            <a:r>
              <a:rPr lang="en-GB" sz="1800" err="1">
                <a:solidFill>
                  <a:srgbClr val="545759"/>
                </a:solidFill>
                <a:effectLst/>
                <a:latin typeface="Mabry Pro" panose="020D0503040002040303" charset="0"/>
                <a:ea typeface="MS Mincho" panose="02020609040205080304" pitchFamily="49" charset="-128"/>
                <a:cs typeface="Times New Roman" panose="02020603050405020304" pitchFamily="18" charset="0"/>
              </a:rPr>
              <a:t>testlets</a:t>
            </a:r>
            <a:r>
              <a:rPr lang="en-GB" sz="1800">
                <a:solidFill>
                  <a:srgbClr val="545759"/>
                </a:solidFill>
                <a:effectLst/>
                <a:latin typeface="Mabry Pro" panose="020D0503040002040303" charset="0"/>
                <a:ea typeface="MS Mincho" panose="02020609040205080304" pitchFamily="49" charset="-128"/>
                <a:cs typeface="Times New Roman" panose="02020603050405020304" pitchFamily="18" charset="0"/>
              </a:rPr>
              <a:t>’</a:t>
            </a:r>
            <a:endParaRPr lang="en-GB">
              <a:solidFill>
                <a:srgbClr val="545759"/>
              </a:solidFill>
              <a:latin typeface="Mabry Pro" panose="020D0503040002040303" charset="0"/>
              <a:ea typeface="MS Mincho" panose="02020609040205080304" pitchFamily="49" charset="-128"/>
              <a:cs typeface="Times New Roman" panose="02020603050405020304" pitchFamily="18" charset="0"/>
            </a:endParaRPr>
          </a:p>
          <a:p>
            <a:pPr lvl="1">
              <a:defRPr/>
            </a:pPr>
            <a:r>
              <a:rPr lang="en-GB" sz="1800">
                <a:solidFill>
                  <a:srgbClr val="545759"/>
                </a:solidFill>
                <a:effectLst/>
                <a:latin typeface="Mabry Pro" panose="020D0503040002040303" charset="0"/>
                <a:ea typeface="MS Mincho" panose="02020609040205080304" pitchFamily="49" charset="-128"/>
                <a:cs typeface="Times New Roman" panose="02020603050405020304" pitchFamily="18" charset="0"/>
              </a:rPr>
              <a:t> </a:t>
            </a:r>
          </a:p>
          <a:p>
            <a:pPr marL="742950" lvl="1" indent="-285750">
              <a:buFont typeface="Arial" panose="020B0604020202020204" pitchFamily="34" charset="0"/>
              <a:buChar char="•"/>
              <a:defRPr/>
            </a:pPr>
            <a:r>
              <a:rPr lang="en-GB">
                <a:solidFill>
                  <a:srgbClr val="545759"/>
                </a:solidFill>
                <a:latin typeface="Mabry Pro" panose="020D0503040002040303" charset="0"/>
                <a:ea typeface="MS Mincho" panose="02020609040205080304" pitchFamily="49" charset="-128"/>
                <a:cs typeface="Times New Roman" panose="02020603050405020304" pitchFamily="18" charset="0"/>
              </a:rPr>
              <a:t>Q</a:t>
            </a:r>
            <a:r>
              <a:rPr lang="en-GB" sz="1800">
                <a:solidFill>
                  <a:srgbClr val="545759"/>
                </a:solidFill>
                <a:effectLst/>
                <a:latin typeface="Mabry Pro" panose="020D0503040002040303" charset="0"/>
                <a:ea typeface="MS Mincho" panose="02020609040205080304" pitchFamily="49" charset="-128"/>
                <a:cs typeface="Times New Roman" panose="02020603050405020304" pitchFamily="18" charset="0"/>
              </a:rPr>
              <a:t>uestions contain either numbers, symbols, or words, to present an underlying pattern</a:t>
            </a:r>
          </a:p>
          <a:p>
            <a:pPr marL="742950" lvl="1" indent="-285750">
              <a:buFont typeface="Arial" panose="020B0604020202020204" pitchFamily="34" charset="0"/>
              <a:buChar char="•"/>
              <a:defRPr/>
            </a:pPr>
            <a:endParaRPr lang="en-GB" kern="0">
              <a:solidFill>
                <a:srgbClr val="545759"/>
              </a:solidFill>
              <a:latin typeface="Mabry Pro" panose="020D0503040002040303" charset="0"/>
              <a:ea typeface="MS Mincho" panose="02020609040205080304" pitchFamily="49" charset="-128"/>
              <a:cs typeface="Times New Roman" panose="02020603050405020304" pitchFamily="18" charset="0"/>
            </a:endParaRPr>
          </a:p>
          <a:p>
            <a:pPr marL="742950" lvl="1" indent="-285750">
              <a:buFont typeface="Arial" panose="020B0604020202020204" pitchFamily="34" charset="0"/>
              <a:buChar char="•"/>
              <a:defRPr/>
            </a:pPr>
            <a:r>
              <a:rPr lang="en-GB" kern="0">
                <a:solidFill>
                  <a:srgbClr val="545759"/>
                </a:solidFill>
                <a:latin typeface="Mabry Pro" panose="020D0503040002040303" charset="0"/>
                <a:ea typeface="MS Mincho" panose="02020609040205080304" pitchFamily="49" charset="-128"/>
                <a:cs typeface="Times New Roman" panose="02020603050405020304" pitchFamily="18" charset="0"/>
              </a:rPr>
              <a:t>Test takers choose the correct response from the presented </a:t>
            </a:r>
            <a:r>
              <a:rPr lang="en-GB" kern="0">
                <a:latin typeface="Mabry Pro" panose="020D0503040002040303" charset="0"/>
                <a:ea typeface="MS Mincho" panose="02020609040205080304" pitchFamily="49" charset="-128"/>
                <a:cs typeface="Times New Roman" panose="02020603050405020304" pitchFamily="18" charset="0"/>
              </a:rPr>
              <a:t>options</a:t>
            </a:r>
            <a:r>
              <a:rPr lang="en-GB" kern="0">
                <a:latin typeface="Mabry Pro" panose="020D0503040002040303" pitchFamily="34" charset="0"/>
                <a:ea typeface="MS Mincho" panose="02020609040205080304" pitchFamily="49" charset="-128"/>
                <a:cs typeface="Times New Roman" panose="02020603050405020304" pitchFamily="18" charset="0"/>
              </a:rPr>
              <a:t>. As they progress to the next question in the block, the answer to the previous one is shown in order that the candidate can reflect and learn.</a:t>
            </a:r>
          </a:p>
          <a:p>
            <a:pPr marL="742950" lvl="1" indent="-285750">
              <a:buFont typeface="Arial" panose="020B0604020202020204" pitchFamily="34" charset="0"/>
              <a:buChar char="•"/>
              <a:defRPr/>
            </a:pPr>
            <a:endParaRPr lang="en-GB" kern="0">
              <a:solidFill>
                <a:srgbClr val="FF0000"/>
              </a:solidFill>
              <a:latin typeface="Mabry Pro" panose="020D0503040002040303" pitchFamily="34" charset="0"/>
              <a:ea typeface="MS Mincho" panose="02020609040205080304" pitchFamily="49" charset="-128"/>
              <a:cs typeface="Times New Roman" panose="02020603050405020304" pitchFamily="18" charset="0"/>
            </a:endParaRPr>
          </a:p>
          <a:p>
            <a:pPr marL="742950" lvl="1" indent="-285750">
              <a:buFont typeface="Arial" panose="020B0604020202020204" pitchFamily="34" charset="0"/>
              <a:buChar char="•"/>
              <a:defRPr/>
            </a:pPr>
            <a:r>
              <a:rPr lang="en-GB" kern="0">
                <a:latin typeface="Mabry Pro" panose="020D0503040002040303" pitchFamily="34" charset="0"/>
                <a:ea typeface="MS Mincho" panose="02020609040205080304" pitchFamily="49" charset="-128"/>
                <a:cs typeface="Times New Roman" panose="02020603050405020304" pitchFamily="18" charset="0"/>
              </a:rPr>
              <a:t>Test takers use this information to solve the next, interconnected question in the </a:t>
            </a:r>
            <a:r>
              <a:rPr lang="en-GB" kern="0" err="1">
                <a:latin typeface="Mabry Pro" panose="020D0503040002040303" pitchFamily="34" charset="0"/>
                <a:ea typeface="MS Mincho" panose="02020609040205080304" pitchFamily="49" charset="-128"/>
                <a:cs typeface="Times New Roman" panose="02020603050405020304" pitchFamily="18" charset="0"/>
              </a:rPr>
              <a:t>testlet</a:t>
            </a:r>
            <a:endParaRPr lang="en-GB" kern="0">
              <a:latin typeface="Mabry Pro" panose="020D0503040002040303" charset="0"/>
              <a:ea typeface="MS Mincho" panose="02020609040205080304" pitchFamily="49" charset="-128"/>
              <a:cs typeface="Times New Roman" panose="02020603050405020304" pitchFamily="18" charset="0"/>
            </a:endParaRPr>
          </a:p>
        </p:txBody>
      </p:sp>
      <p:sp>
        <p:nvSpPr>
          <p:cNvPr id="9" name="Slide Number Placeholder 6">
            <a:extLst>
              <a:ext uri="{FF2B5EF4-FFF2-40B4-BE49-F238E27FC236}">
                <a16:creationId xmlns:a16="http://schemas.microsoft.com/office/drawing/2014/main" id="{3EA9F980-ED32-3C4D-AA4B-77D46704A760}"/>
              </a:ext>
            </a:extLst>
          </p:cNvPr>
          <p:cNvSpPr>
            <a:spLocks noGrp="1"/>
          </p:cNvSpPr>
          <p:nvPr>
            <p:ph type="sldNum" sz="quarter" idx="11"/>
          </p:nvPr>
        </p:nvSpPr>
        <p:spPr>
          <a:xfrm>
            <a:off x="65850" y="6299175"/>
            <a:ext cx="900000" cy="540000"/>
          </a:xfrm>
        </p:spPr>
        <p:txBody>
          <a:bodyPr/>
          <a:lstStyle/>
          <a:p>
            <a:fld id="{7E9CF92B-D8DD-4F4E-A7C7-5BAC28CB6413}" type="slidenum">
              <a:rPr lang="en-US" smtClean="0"/>
              <a:pPr/>
              <a:t>34</a:t>
            </a:fld>
            <a:endParaRPr lang="en-US">
              <a:latin typeface="Mabry Pro" panose="020D0503040002040303" pitchFamily="34" charset="0"/>
            </a:endParaRPr>
          </a:p>
        </p:txBody>
      </p:sp>
      <p:pic>
        <p:nvPicPr>
          <p:cNvPr id="10" name="Picture 9">
            <a:extLst>
              <a:ext uri="{FF2B5EF4-FFF2-40B4-BE49-F238E27FC236}">
                <a16:creationId xmlns:a16="http://schemas.microsoft.com/office/drawing/2014/main" id="{B98ECA04-BC91-604F-A33E-EB938A3665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848" y="379140"/>
            <a:ext cx="8039611" cy="5862216"/>
          </a:xfrm>
          <a:prstGeom prst="rect">
            <a:avLst/>
          </a:prstGeom>
        </p:spPr>
      </p:pic>
      <p:pic>
        <p:nvPicPr>
          <p:cNvPr id="4" name="Picture 3">
            <a:extLst>
              <a:ext uri="{FF2B5EF4-FFF2-40B4-BE49-F238E27FC236}">
                <a16:creationId xmlns:a16="http://schemas.microsoft.com/office/drawing/2014/main" id="{819164FB-4D14-FF90-8CFA-75AE59AFB42C}"/>
              </a:ext>
            </a:extLst>
          </p:cNvPr>
          <p:cNvPicPr>
            <a:picLocks noChangeAspect="1"/>
          </p:cNvPicPr>
          <p:nvPr/>
        </p:nvPicPr>
        <p:blipFill rotWithShape="1">
          <a:blip r:embed="rId4"/>
          <a:srcRect l="7731" t="35122" r="11339" b="12435"/>
          <a:stretch/>
        </p:blipFill>
        <p:spPr>
          <a:xfrm>
            <a:off x="6305796" y="1988840"/>
            <a:ext cx="4614739" cy="2232248"/>
          </a:xfrm>
          <a:prstGeom prst="rect">
            <a:avLst/>
          </a:prstGeom>
        </p:spPr>
      </p:pic>
    </p:spTree>
    <p:extLst>
      <p:ext uri="{BB962C8B-B14F-4D97-AF65-F5344CB8AC3E}">
        <p14:creationId xmlns:p14="http://schemas.microsoft.com/office/powerpoint/2010/main" val="11527969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
            <a:extLst>
              <a:ext uri="{FF2B5EF4-FFF2-40B4-BE49-F238E27FC236}">
                <a16:creationId xmlns:a16="http://schemas.microsoft.com/office/drawing/2014/main" id="{BF37CEA1-E94B-FF47-971D-419D2A05CC03}"/>
              </a:ext>
            </a:extLst>
          </p:cNvPr>
          <p:cNvSpPr/>
          <p:nvPr/>
        </p:nvSpPr>
        <p:spPr>
          <a:xfrm>
            <a:off x="515589" y="1268760"/>
            <a:ext cx="5279440" cy="4752528"/>
          </a:xfrm>
          <a:prstGeom prst="roundRect">
            <a:avLst>
              <a:gd name="adj" fmla="val 4065"/>
            </a:avLst>
          </a:prstGeom>
          <a:solidFill>
            <a:srgbClr val="0E107A"/>
          </a:solidFill>
          <a:ln w="9525" cap="flat" cmpd="sng" algn="ctr">
            <a:noFill/>
            <a:prstDash val="solid"/>
          </a:ln>
          <a:effectLst/>
        </p:spPr>
        <p:txBody>
          <a:bodyPr lIns="72000" tIns="108000" rIns="144000" bIns="108000"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0E107A"/>
              </a:solidFill>
              <a:effectLst/>
              <a:uLnTx/>
              <a:uFillTx/>
              <a:latin typeface="Mabry Light" panose="020D0303040002040303" pitchFamily="34" charset="0"/>
            </a:endParaRPr>
          </a:p>
        </p:txBody>
      </p:sp>
      <p:sp>
        <p:nvSpPr>
          <p:cNvPr id="45" name="Rounded Rectangle 3">
            <a:extLst>
              <a:ext uri="{FF2B5EF4-FFF2-40B4-BE49-F238E27FC236}">
                <a16:creationId xmlns:a16="http://schemas.microsoft.com/office/drawing/2014/main" id="{E673827F-2B7E-134C-8B63-11823B6CD15E}"/>
              </a:ext>
            </a:extLst>
          </p:cNvPr>
          <p:cNvSpPr/>
          <p:nvPr/>
        </p:nvSpPr>
        <p:spPr>
          <a:xfrm>
            <a:off x="6096000" y="1301790"/>
            <a:ext cx="5040560" cy="2847290"/>
          </a:xfrm>
          <a:prstGeom prst="roundRect">
            <a:avLst>
              <a:gd name="adj" fmla="val 4065"/>
            </a:avLst>
          </a:prstGeom>
          <a:solidFill>
            <a:srgbClr val="D6F4FF"/>
          </a:solidFill>
          <a:ln w="9525" cap="flat" cmpd="sng" algn="ctr">
            <a:noFill/>
            <a:prstDash val="solid"/>
          </a:ln>
          <a:effectLst/>
        </p:spPr>
        <p:txBody>
          <a:bodyPr lIns="72000" tIns="108000" rIns="144000" bIns="108000" rtlCol="0" anchor="t" anchorCtr="0"/>
          <a:lstStyle/>
          <a:p>
            <a:pPr lvl="0">
              <a:defRPr/>
            </a:pPr>
            <a:endParaRPr kumimoji="0" lang="en-GB" sz="1400" b="0" i="0" u="none" strike="noStrike" kern="0" cap="none" spc="0" normalizeH="0" baseline="0" noProof="0">
              <a:ln>
                <a:noFill/>
              </a:ln>
              <a:solidFill>
                <a:srgbClr val="0E107A"/>
              </a:solidFill>
              <a:effectLst/>
              <a:uLnTx/>
              <a:uFillTx/>
              <a:latin typeface="Mabry Light" panose="020D0303040002040303" pitchFamily="34" charset="0"/>
            </a:endParaRPr>
          </a:p>
        </p:txBody>
      </p:sp>
      <p:sp>
        <p:nvSpPr>
          <p:cNvPr id="2" name="Footer Placeholder 1">
            <a:extLst>
              <a:ext uri="{FF2B5EF4-FFF2-40B4-BE49-F238E27FC236}">
                <a16:creationId xmlns:a16="http://schemas.microsoft.com/office/drawing/2014/main" id="{2B9B0EE9-D994-4B51-8872-F2629C18DD32}"/>
              </a:ext>
            </a:extLst>
          </p:cNvPr>
          <p:cNvSpPr>
            <a:spLocks noGrp="1"/>
          </p:cNvSpPr>
          <p:nvPr>
            <p:ph type="ftr" sz="quarter" idx="10"/>
          </p:nvPr>
        </p:nvSpPr>
        <p:spPr/>
        <p:txBody>
          <a:bodyPr/>
          <a:lstStyle/>
          <a:p>
            <a:r>
              <a:rPr lang="en-GB" dirty="0"/>
              <a:t>© 2023 Sova Assessment</a:t>
            </a:r>
            <a:endParaRPr lang="en-US" dirty="0">
              <a:latin typeface="Mabry Pro" panose="020D0503040002040303" pitchFamily="34" charset="0"/>
            </a:endParaRPr>
          </a:p>
        </p:txBody>
      </p:sp>
      <p:sp>
        <p:nvSpPr>
          <p:cNvPr id="3" name="Slide Number Placeholder 2">
            <a:extLst>
              <a:ext uri="{FF2B5EF4-FFF2-40B4-BE49-F238E27FC236}">
                <a16:creationId xmlns:a16="http://schemas.microsoft.com/office/drawing/2014/main" id="{BA73DABC-4E25-4A3D-AB11-091E162B54DD}"/>
              </a:ext>
            </a:extLst>
          </p:cNvPr>
          <p:cNvSpPr>
            <a:spLocks noGrp="1"/>
          </p:cNvSpPr>
          <p:nvPr>
            <p:ph type="sldNum" sz="quarter" idx="11"/>
          </p:nvPr>
        </p:nvSpPr>
        <p:spPr/>
        <p:txBody>
          <a:bodyPr/>
          <a:lstStyle/>
          <a:p>
            <a:fld id="{7E9CF92B-D8DD-4F4E-A7C7-5BAC28CB6413}" type="slidenum">
              <a:rPr lang="en-US" smtClean="0"/>
              <a:pPr/>
              <a:t>35</a:t>
            </a:fld>
            <a:endParaRPr lang="en-US">
              <a:latin typeface="Mabry Pro" panose="020D0503040002040303" pitchFamily="34" charset="0"/>
            </a:endParaRPr>
          </a:p>
        </p:txBody>
      </p:sp>
      <p:sp>
        <p:nvSpPr>
          <p:cNvPr id="5" name="Title 4">
            <a:extLst>
              <a:ext uri="{FF2B5EF4-FFF2-40B4-BE49-F238E27FC236}">
                <a16:creationId xmlns:a16="http://schemas.microsoft.com/office/drawing/2014/main" id="{07BE22AC-2252-46E4-9BC9-7DBCC5F140B0}"/>
              </a:ext>
            </a:extLst>
          </p:cNvPr>
          <p:cNvSpPr>
            <a:spLocks noGrp="1"/>
          </p:cNvSpPr>
          <p:nvPr>
            <p:ph type="title"/>
          </p:nvPr>
        </p:nvSpPr>
        <p:spPr>
          <a:xfrm>
            <a:off x="0" y="404664"/>
            <a:ext cx="12192000" cy="307777"/>
          </a:xfrm>
        </p:spPr>
        <p:txBody>
          <a:bodyPr/>
          <a:lstStyle/>
          <a:p>
            <a:r>
              <a:rPr lang="en-US" sz="2400" b="1">
                <a:latin typeface="Mabry Pro" panose="020D0503040002040303" pitchFamily="34" charset="0"/>
              </a:rPr>
              <a:t>Psychometric Properties</a:t>
            </a:r>
            <a:endParaRPr lang="en-GB" b="1">
              <a:latin typeface="Mabry Pro" panose="020D0503040002040303" pitchFamily="34" charset="0"/>
            </a:endParaRPr>
          </a:p>
        </p:txBody>
      </p:sp>
      <p:sp>
        <p:nvSpPr>
          <p:cNvPr id="24" name="Freeform 12">
            <a:extLst>
              <a:ext uri="{FF2B5EF4-FFF2-40B4-BE49-F238E27FC236}">
                <a16:creationId xmlns:a16="http://schemas.microsoft.com/office/drawing/2014/main" id="{721C06E6-9A82-8447-8287-114E3FFE4BF4}"/>
              </a:ext>
            </a:extLst>
          </p:cNvPr>
          <p:cNvSpPr>
            <a:spLocks noChangeArrowheads="1"/>
          </p:cNvSpPr>
          <p:nvPr/>
        </p:nvSpPr>
        <p:spPr bwMode="auto">
          <a:xfrm>
            <a:off x="6255018" y="1090070"/>
            <a:ext cx="3081342" cy="450312"/>
          </a:xfrm>
          <a:prstGeom prst="roundRect">
            <a:avLst/>
          </a:prstGeom>
          <a:solidFill>
            <a:srgbClr val="E856FA"/>
          </a:solidFill>
          <a:ln>
            <a:noFill/>
          </a:ln>
          <a:effectLst/>
        </p:spPr>
        <p:txBody>
          <a:bodyPr wrap="none" anchor="ctr"/>
          <a:lstStyle/>
          <a:p>
            <a:endParaRPr lang="en-US" sz="3266"/>
          </a:p>
        </p:txBody>
      </p:sp>
      <p:sp>
        <p:nvSpPr>
          <p:cNvPr id="38" name="Rectangle 37">
            <a:extLst>
              <a:ext uri="{FF2B5EF4-FFF2-40B4-BE49-F238E27FC236}">
                <a16:creationId xmlns:a16="http://schemas.microsoft.com/office/drawing/2014/main" id="{B58BB96E-5E8F-8C42-BFB5-C2AE593DC9E5}"/>
              </a:ext>
            </a:extLst>
          </p:cNvPr>
          <p:cNvSpPr/>
          <p:nvPr/>
        </p:nvSpPr>
        <p:spPr>
          <a:xfrm>
            <a:off x="5852019" y="1705610"/>
            <a:ext cx="5428557" cy="1246495"/>
          </a:xfrm>
          <a:prstGeom prst="rect">
            <a:avLst/>
          </a:prstGeom>
        </p:spPr>
        <p:txBody>
          <a:bodyPr wrap="square">
            <a:spAutoFit/>
          </a:bodyPr>
          <a:lstStyle/>
          <a:p>
            <a:pPr lvl="1">
              <a:defRPr/>
            </a:pPr>
            <a:r>
              <a:rPr lang="en-GB" sz="1500" kern="0">
                <a:latin typeface="Mabry Pro" panose="020D0503040002040303" pitchFamily="34" charset="0"/>
              </a:rPr>
              <a:t>Reliability concerns the precision of an assessment. Cronbach’s alpha is typically used to measure reliability (or internal consistency of questions) and the typical industry acceptable level is 0.7 </a:t>
            </a:r>
          </a:p>
          <a:p>
            <a:pPr lvl="1">
              <a:defRPr/>
            </a:pPr>
            <a:endParaRPr lang="en-GB" sz="1500" kern="0">
              <a:latin typeface="Mabry Pro" panose="020D0503040002040303" pitchFamily="34" charset="0"/>
            </a:endParaRPr>
          </a:p>
        </p:txBody>
      </p:sp>
      <p:sp>
        <p:nvSpPr>
          <p:cNvPr id="22" name="Freeform 12">
            <a:extLst>
              <a:ext uri="{FF2B5EF4-FFF2-40B4-BE49-F238E27FC236}">
                <a16:creationId xmlns:a16="http://schemas.microsoft.com/office/drawing/2014/main" id="{CD61C13B-4139-4B41-9E2D-E5052FBA2B5D}"/>
              </a:ext>
            </a:extLst>
          </p:cNvPr>
          <p:cNvSpPr>
            <a:spLocks noChangeArrowheads="1"/>
          </p:cNvSpPr>
          <p:nvPr/>
        </p:nvSpPr>
        <p:spPr bwMode="auto">
          <a:xfrm>
            <a:off x="798602" y="1066604"/>
            <a:ext cx="2777118" cy="450313"/>
          </a:xfrm>
          <a:prstGeom prst="roundRect">
            <a:avLst/>
          </a:prstGeom>
          <a:solidFill>
            <a:srgbClr val="447FFB"/>
          </a:solidFill>
          <a:ln>
            <a:noFill/>
          </a:ln>
          <a:effectLst/>
        </p:spPr>
        <p:txBody>
          <a:bodyPr wrap="none" anchor="ctr"/>
          <a:lstStyle/>
          <a:p>
            <a:endParaRPr lang="en-US" sz="3266"/>
          </a:p>
        </p:txBody>
      </p:sp>
      <p:sp>
        <p:nvSpPr>
          <p:cNvPr id="20" name="Rectangle 19">
            <a:extLst>
              <a:ext uri="{FF2B5EF4-FFF2-40B4-BE49-F238E27FC236}">
                <a16:creationId xmlns:a16="http://schemas.microsoft.com/office/drawing/2014/main" id="{7CBCFB89-0E63-E342-B64F-6C36B1CAD4CE}"/>
              </a:ext>
            </a:extLst>
          </p:cNvPr>
          <p:cNvSpPr/>
          <p:nvPr/>
        </p:nvSpPr>
        <p:spPr>
          <a:xfrm>
            <a:off x="6016106" y="1151810"/>
            <a:ext cx="1809267" cy="323165"/>
          </a:xfrm>
          <a:prstGeom prst="rect">
            <a:avLst/>
          </a:prstGeom>
        </p:spPr>
        <p:txBody>
          <a:bodyPr wrap="square">
            <a:spAutoFit/>
          </a:bodyPr>
          <a:lstStyle/>
          <a:p>
            <a:pPr lvl="1">
              <a:defRPr/>
            </a:pPr>
            <a:r>
              <a:rPr lang="en-GB" sz="1500" b="1" kern="0">
                <a:solidFill>
                  <a:schemeClr val="bg1"/>
                </a:solidFill>
                <a:latin typeface="Mabry Pro" panose="020D0503040002040303" pitchFamily="34" charset="0"/>
              </a:rPr>
              <a:t>Reliability</a:t>
            </a:r>
          </a:p>
        </p:txBody>
      </p:sp>
      <p:sp>
        <p:nvSpPr>
          <p:cNvPr id="39" name="Rectangle 38">
            <a:extLst>
              <a:ext uri="{FF2B5EF4-FFF2-40B4-BE49-F238E27FC236}">
                <a16:creationId xmlns:a16="http://schemas.microsoft.com/office/drawing/2014/main" id="{80077ED3-00E1-A544-B38B-EEEBA130A433}"/>
              </a:ext>
            </a:extLst>
          </p:cNvPr>
          <p:cNvSpPr/>
          <p:nvPr/>
        </p:nvSpPr>
        <p:spPr>
          <a:xfrm>
            <a:off x="215083" y="1699549"/>
            <a:ext cx="5633648" cy="2400657"/>
          </a:xfrm>
          <a:prstGeom prst="rect">
            <a:avLst/>
          </a:prstGeom>
        </p:spPr>
        <p:txBody>
          <a:bodyPr wrap="square">
            <a:spAutoFit/>
          </a:bodyPr>
          <a:lstStyle/>
          <a:p>
            <a:pPr lvl="1">
              <a:defRPr/>
            </a:pPr>
            <a:r>
              <a:rPr lang="en-GB" sz="1500">
                <a:solidFill>
                  <a:schemeClr val="bg1"/>
                </a:solidFill>
                <a:effectLst/>
                <a:latin typeface="Mabry Pro" panose="020D0503040002040303" charset="0"/>
                <a:ea typeface="MS Mincho" panose="02020609040205080304" pitchFamily="49" charset="-128"/>
                <a:cs typeface="Times New Roman" panose="02020603050405020304" pitchFamily="18" charset="0"/>
              </a:rPr>
              <a:t>Criterion validity concerns the relationships between scores on an assessment and desired workplace outcomes, for example, job performance.</a:t>
            </a:r>
          </a:p>
          <a:p>
            <a:pPr lvl="1">
              <a:defRPr/>
            </a:pPr>
            <a:r>
              <a:rPr lang="en-GB" sz="1500">
                <a:solidFill>
                  <a:schemeClr val="bg1"/>
                </a:solidFill>
                <a:latin typeface="Mabry Pro" panose="020D0503040002040303" charset="0"/>
                <a:ea typeface="MS Mincho" panose="02020609040205080304" pitchFamily="49" charset="-128"/>
                <a:cs typeface="Times New Roman" panose="02020603050405020304" pitchFamily="18" charset="0"/>
              </a:rPr>
              <a:t>Working with a large banking client, existing employees were asked to take the Learnability assessment and their line managers rated their job performance on Thinking Ability and Ability to Learn.</a:t>
            </a:r>
            <a:endParaRPr lang="en-GB" sz="1500">
              <a:solidFill>
                <a:schemeClr val="bg1"/>
              </a:solidFill>
              <a:effectLst/>
              <a:latin typeface="Mabry Pro" panose="020D0503040002040303" charset="0"/>
              <a:ea typeface="MS Mincho" panose="02020609040205080304" pitchFamily="49" charset="-128"/>
              <a:cs typeface="Times New Roman" panose="02020603050405020304" pitchFamily="18" charset="0"/>
            </a:endParaRPr>
          </a:p>
          <a:p>
            <a:pPr lvl="1">
              <a:defRPr/>
            </a:pPr>
            <a:endParaRPr lang="en-GB" sz="1500" kern="0">
              <a:solidFill>
                <a:schemeClr val="bg1"/>
              </a:solidFill>
              <a:latin typeface="Mabry Pro" panose="020D0503040002040303" pitchFamily="34" charset="0"/>
            </a:endParaRPr>
          </a:p>
          <a:p>
            <a:pPr lvl="1">
              <a:defRPr/>
            </a:pPr>
            <a:endParaRPr lang="en-GB" sz="1500" kern="0">
              <a:solidFill>
                <a:schemeClr val="bg1"/>
              </a:solidFill>
              <a:latin typeface="Mabry Pro" panose="020D0503040002040303" pitchFamily="34" charset="0"/>
            </a:endParaRPr>
          </a:p>
          <a:p>
            <a:pPr lvl="1">
              <a:defRPr/>
            </a:pPr>
            <a:endParaRPr lang="en-GB" sz="1500" kern="0">
              <a:solidFill>
                <a:schemeClr val="bg1"/>
              </a:solidFill>
              <a:latin typeface="Mabry Pro" panose="020D0503040002040303" pitchFamily="34" charset="0"/>
            </a:endParaRPr>
          </a:p>
        </p:txBody>
      </p:sp>
      <p:pic>
        <p:nvPicPr>
          <p:cNvPr id="40" name="Picture 39">
            <a:extLst>
              <a:ext uri="{FF2B5EF4-FFF2-40B4-BE49-F238E27FC236}">
                <a16:creationId xmlns:a16="http://schemas.microsoft.com/office/drawing/2014/main" id="{EF2BC947-C562-9D4C-AECC-EFF272AB4101}"/>
              </a:ext>
            </a:extLst>
          </p:cNvPr>
          <p:cNvPicPr>
            <a:picLocks noChangeAspect="1"/>
          </p:cNvPicPr>
          <p:nvPr/>
        </p:nvPicPr>
        <p:blipFill>
          <a:blip r:embed="rId3"/>
          <a:stretch>
            <a:fillRect/>
          </a:stretch>
        </p:blipFill>
        <p:spPr>
          <a:xfrm>
            <a:off x="798602" y="3768844"/>
            <a:ext cx="4599648" cy="1820396"/>
          </a:xfrm>
          <a:prstGeom prst="rect">
            <a:avLst/>
          </a:prstGeom>
        </p:spPr>
      </p:pic>
      <p:sp>
        <p:nvSpPr>
          <p:cNvPr id="42" name="Rectangle 41">
            <a:extLst>
              <a:ext uri="{FF2B5EF4-FFF2-40B4-BE49-F238E27FC236}">
                <a16:creationId xmlns:a16="http://schemas.microsoft.com/office/drawing/2014/main" id="{438512C8-27AA-BA4C-A788-0FEC0BC35EED}"/>
              </a:ext>
            </a:extLst>
          </p:cNvPr>
          <p:cNvSpPr/>
          <p:nvPr/>
        </p:nvSpPr>
        <p:spPr>
          <a:xfrm>
            <a:off x="2742888" y="3912120"/>
            <a:ext cx="2141724" cy="323165"/>
          </a:xfrm>
          <a:prstGeom prst="rect">
            <a:avLst/>
          </a:prstGeom>
        </p:spPr>
        <p:txBody>
          <a:bodyPr wrap="square">
            <a:spAutoFit/>
          </a:bodyPr>
          <a:lstStyle/>
          <a:p>
            <a:pPr lvl="1" algn="ctr">
              <a:defRPr/>
            </a:pPr>
            <a:r>
              <a:rPr lang="en-GB" sz="1500" b="1" kern="0">
                <a:solidFill>
                  <a:schemeClr val="bg1"/>
                </a:solidFill>
                <a:latin typeface="Mabry Pro" panose="020D0503040002040303" pitchFamily="34" charset="0"/>
              </a:rPr>
              <a:t>Learnability</a:t>
            </a:r>
          </a:p>
        </p:txBody>
      </p:sp>
      <p:sp>
        <p:nvSpPr>
          <p:cNvPr id="43" name="Rectangle 42">
            <a:extLst>
              <a:ext uri="{FF2B5EF4-FFF2-40B4-BE49-F238E27FC236}">
                <a16:creationId xmlns:a16="http://schemas.microsoft.com/office/drawing/2014/main" id="{32C3B646-2FDB-524C-8510-FA92DB7D777C}"/>
              </a:ext>
            </a:extLst>
          </p:cNvPr>
          <p:cNvSpPr/>
          <p:nvPr/>
        </p:nvSpPr>
        <p:spPr>
          <a:xfrm>
            <a:off x="521604" y="4531997"/>
            <a:ext cx="2666941" cy="323165"/>
          </a:xfrm>
          <a:prstGeom prst="rect">
            <a:avLst/>
          </a:prstGeom>
        </p:spPr>
        <p:txBody>
          <a:bodyPr wrap="square">
            <a:spAutoFit/>
          </a:bodyPr>
          <a:lstStyle/>
          <a:p>
            <a:pPr lvl="1">
              <a:defRPr/>
            </a:pPr>
            <a:r>
              <a:rPr lang="en-GB" sz="1500" kern="0">
                <a:solidFill>
                  <a:srgbClr val="0E107A"/>
                </a:solidFill>
                <a:latin typeface="Mabry Pro" panose="020D0503040002040303" pitchFamily="34" charset="0"/>
              </a:rPr>
              <a:t>Thinking Ability</a:t>
            </a:r>
          </a:p>
        </p:txBody>
      </p:sp>
      <p:pic>
        <p:nvPicPr>
          <p:cNvPr id="46" name="Picture 45">
            <a:extLst>
              <a:ext uri="{FF2B5EF4-FFF2-40B4-BE49-F238E27FC236}">
                <a16:creationId xmlns:a16="http://schemas.microsoft.com/office/drawing/2014/main" id="{F707FA89-B081-7948-8D92-1CCD349A4B59}"/>
              </a:ext>
            </a:extLst>
          </p:cNvPr>
          <p:cNvPicPr>
            <a:picLocks noChangeAspect="1"/>
          </p:cNvPicPr>
          <p:nvPr/>
        </p:nvPicPr>
        <p:blipFill>
          <a:blip r:embed="rId4"/>
          <a:stretch>
            <a:fillRect/>
          </a:stretch>
        </p:blipFill>
        <p:spPr>
          <a:xfrm>
            <a:off x="6264926" y="2801204"/>
            <a:ext cx="4614660" cy="1246959"/>
          </a:xfrm>
          <a:prstGeom prst="rect">
            <a:avLst/>
          </a:prstGeom>
        </p:spPr>
      </p:pic>
      <p:sp>
        <p:nvSpPr>
          <p:cNvPr id="47" name="Rectangle 46">
            <a:extLst>
              <a:ext uri="{FF2B5EF4-FFF2-40B4-BE49-F238E27FC236}">
                <a16:creationId xmlns:a16="http://schemas.microsoft.com/office/drawing/2014/main" id="{52F29664-067D-7F4C-B0FE-5BB024B2DB70}"/>
              </a:ext>
            </a:extLst>
          </p:cNvPr>
          <p:cNvSpPr/>
          <p:nvPr/>
        </p:nvSpPr>
        <p:spPr>
          <a:xfrm>
            <a:off x="3262424" y="4543651"/>
            <a:ext cx="2666941" cy="323165"/>
          </a:xfrm>
          <a:prstGeom prst="rect">
            <a:avLst/>
          </a:prstGeom>
        </p:spPr>
        <p:txBody>
          <a:bodyPr wrap="square">
            <a:spAutoFit/>
          </a:bodyPr>
          <a:lstStyle/>
          <a:p>
            <a:pPr lvl="1">
              <a:defRPr/>
            </a:pPr>
            <a:r>
              <a:rPr lang="en-GB" sz="1500" kern="0">
                <a:solidFill>
                  <a:srgbClr val="0E107A"/>
                </a:solidFill>
                <a:latin typeface="Mabry Pro" panose="020D0503040002040303" pitchFamily="34" charset="0"/>
              </a:rPr>
              <a:t>0.26**</a:t>
            </a:r>
          </a:p>
        </p:txBody>
      </p:sp>
      <p:sp>
        <p:nvSpPr>
          <p:cNvPr id="49" name="Rectangle 48">
            <a:extLst>
              <a:ext uri="{FF2B5EF4-FFF2-40B4-BE49-F238E27FC236}">
                <a16:creationId xmlns:a16="http://schemas.microsoft.com/office/drawing/2014/main" id="{8345D32E-AB45-3745-B3BB-0AEE08725303}"/>
              </a:ext>
            </a:extLst>
          </p:cNvPr>
          <p:cNvSpPr/>
          <p:nvPr/>
        </p:nvSpPr>
        <p:spPr>
          <a:xfrm>
            <a:off x="8297362" y="2998192"/>
            <a:ext cx="2436936" cy="323165"/>
          </a:xfrm>
          <a:prstGeom prst="rect">
            <a:avLst/>
          </a:prstGeom>
        </p:spPr>
        <p:txBody>
          <a:bodyPr wrap="square">
            <a:spAutoFit/>
          </a:bodyPr>
          <a:lstStyle/>
          <a:p>
            <a:pPr lvl="1" algn="ctr">
              <a:defRPr/>
            </a:pPr>
            <a:r>
              <a:rPr lang="en-GB" sz="1500" b="1" kern="0">
                <a:solidFill>
                  <a:schemeClr val="bg1"/>
                </a:solidFill>
                <a:latin typeface="Mabry Pro" panose="020D0503040002040303" pitchFamily="34" charset="0"/>
              </a:rPr>
              <a:t>Cronbach’s Alpha</a:t>
            </a:r>
          </a:p>
        </p:txBody>
      </p:sp>
      <p:sp>
        <p:nvSpPr>
          <p:cNvPr id="50" name="Rectangle 49">
            <a:extLst>
              <a:ext uri="{FF2B5EF4-FFF2-40B4-BE49-F238E27FC236}">
                <a16:creationId xmlns:a16="http://schemas.microsoft.com/office/drawing/2014/main" id="{68A9CC81-6897-E34F-B50D-A73BE62837F1}"/>
              </a:ext>
            </a:extLst>
          </p:cNvPr>
          <p:cNvSpPr/>
          <p:nvPr/>
        </p:nvSpPr>
        <p:spPr>
          <a:xfrm>
            <a:off x="6292244" y="3557929"/>
            <a:ext cx="2666941" cy="323165"/>
          </a:xfrm>
          <a:prstGeom prst="rect">
            <a:avLst/>
          </a:prstGeom>
        </p:spPr>
        <p:txBody>
          <a:bodyPr wrap="square">
            <a:spAutoFit/>
          </a:bodyPr>
          <a:lstStyle/>
          <a:p>
            <a:pPr lvl="1">
              <a:defRPr/>
            </a:pPr>
            <a:r>
              <a:rPr lang="en-GB" sz="1500" b="1" kern="0">
                <a:solidFill>
                  <a:schemeClr val="bg1"/>
                </a:solidFill>
                <a:latin typeface="Mabry Pro" panose="020D0503040002040303" pitchFamily="34" charset="0"/>
              </a:rPr>
              <a:t>Learnability</a:t>
            </a:r>
          </a:p>
        </p:txBody>
      </p:sp>
      <p:sp>
        <p:nvSpPr>
          <p:cNvPr id="51" name="Rectangle 50">
            <a:extLst>
              <a:ext uri="{FF2B5EF4-FFF2-40B4-BE49-F238E27FC236}">
                <a16:creationId xmlns:a16="http://schemas.microsoft.com/office/drawing/2014/main" id="{5271ED95-B1BE-FD43-9851-660BAF5BAD32}"/>
              </a:ext>
            </a:extLst>
          </p:cNvPr>
          <p:cNvSpPr/>
          <p:nvPr/>
        </p:nvSpPr>
        <p:spPr>
          <a:xfrm>
            <a:off x="8634729" y="3535367"/>
            <a:ext cx="2666941" cy="307777"/>
          </a:xfrm>
          <a:prstGeom prst="rect">
            <a:avLst/>
          </a:prstGeom>
        </p:spPr>
        <p:txBody>
          <a:bodyPr wrap="square">
            <a:spAutoFit/>
          </a:bodyPr>
          <a:lstStyle/>
          <a:p>
            <a:pPr lvl="1">
              <a:defRPr/>
            </a:pPr>
            <a:r>
              <a:rPr lang="en-GB" sz="1400" kern="0">
                <a:solidFill>
                  <a:srgbClr val="0E107A"/>
                </a:solidFill>
                <a:latin typeface="Mabry Pro" panose="020D0503040002040303" pitchFamily="34" charset="0"/>
              </a:rPr>
              <a:t>0.71 (n = 1444)</a:t>
            </a:r>
            <a:endParaRPr kumimoji="0" lang="en-GB" sz="1400" b="0" i="0" u="none" strike="noStrike" kern="0" cap="none" spc="0" normalizeH="0" baseline="0" noProof="0">
              <a:ln>
                <a:noFill/>
              </a:ln>
              <a:solidFill>
                <a:srgbClr val="0E107A"/>
              </a:solidFill>
              <a:effectLst/>
              <a:uLnTx/>
              <a:uFillTx/>
              <a:latin typeface="Mabry Light" panose="020D0303040002040303" pitchFamily="34" charset="0"/>
            </a:endParaRPr>
          </a:p>
        </p:txBody>
      </p:sp>
      <p:sp>
        <p:nvSpPr>
          <p:cNvPr id="52" name="Rectangle 51">
            <a:extLst>
              <a:ext uri="{FF2B5EF4-FFF2-40B4-BE49-F238E27FC236}">
                <a16:creationId xmlns:a16="http://schemas.microsoft.com/office/drawing/2014/main" id="{54B3E9DD-AD00-8342-81A6-A56742BB516D}"/>
              </a:ext>
            </a:extLst>
          </p:cNvPr>
          <p:cNvSpPr/>
          <p:nvPr/>
        </p:nvSpPr>
        <p:spPr>
          <a:xfrm>
            <a:off x="390046" y="5694669"/>
            <a:ext cx="5633648" cy="261610"/>
          </a:xfrm>
          <a:prstGeom prst="rect">
            <a:avLst/>
          </a:prstGeom>
        </p:spPr>
        <p:txBody>
          <a:bodyPr wrap="square">
            <a:spAutoFit/>
          </a:bodyPr>
          <a:lstStyle/>
          <a:p>
            <a:pPr lvl="1">
              <a:defRPr/>
            </a:pPr>
            <a:r>
              <a:rPr lang="en-GB" sz="1100" kern="0">
                <a:solidFill>
                  <a:schemeClr val="bg1"/>
                </a:solidFill>
                <a:latin typeface="Mabry Pro" panose="020D0503040002040303" pitchFamily="34" charset="0"/>
              </a:rPr>
              <a:t>n = 96, **p&lt;0.01</a:t>
            </a:r>
          </a:p>
        </p:txBody>
      </p:sp>
      <p:sp>
        <p:nvSpPr>
          <p:cNvPr id="27" name="Rectangle 26">
            <a:extLst>
              <a:ext uri="{FF2B5EF4-FFF2-40B4-BE49-F238E27FC236}">
                <a16:creationId xmlns:a16="http://schemas.microsoft.com/office/drawing/2014/main" id="{21F32641-2CE8-F843-8B6F-DF35D3AFD64C}"/>
              </a:ext>
            </a:extLst>
          </p:cNvPr>
          <p:cNvSpPr/>
          <p:nvPr/>
        </p:nvSpPr>
        <p:spPr>
          <a:xfrm>
            <a:off x="442295" y="1143230"/>
            <a:ext cx="3687810" cy="323165"/>
          </a:xfrm>
          <a:prstGeom prst="rect">
            <a:avLst/>
          </a:prstGeom>
        </p:spPr>
        <p:txBody>
          <a:bodyPr wrap="square">
            <a:spAutoFit/>
          </a:bodyPr>
          <a:lstStyle/>
          <a:p>
            <a:pPr lvl="1">
              <a:defRPr/>
            </a:pPr>
            <a:r>
              <a:rPr lang="en-GB" sz="1500" b="1" kern="0">
                <a:solidFill>
                  <a:schemeClr val="bg1"/>
                </a:solidFill>
                <a:latin typeface="Mabry Pro" panose="020D0503040002040303" pitchFamily="34" charset="0"/>
              </a:rPr>
              <a:t>Criterion Validity</a:t>
            </a:r>
          </a:p>
        </p:txBody>
      </p:sp>
      <p:sp>
        <p:nvSpPr>
          <p:cNvPr id="7" name="Rectangle 6">
            <a:extLst>
              <a:ext uri="{FF2B5EF4-FFF2-40B4-BE49-F238E27FC236}">
                <a16:creationId xmlns:a16="http://schemas.microsoft.com/office/drawing/2014/main" id="{FFCE53E8-060C-29DE-FD12-85F312DCBAF8}"/>
              </a:ext>
            </a:extLst>
          </p:cNvPr>
          <p:cNvSpPr/>
          <p:nvPr/>
        </p:nvSpPr>
        <p:spPr>
          <a:xfrm>
            <a:off x="515589" y="5096526"/>
            <a:ext cx="2666941" cy="323165"/>
          </a:xfrm>
          <a:prstGeom prst="rect">
            <a:avLst/>
          </a:prstGeom>
        </p:spPr>
        <p:txBody>
          <a:bodyPr wrap="square">
            <a:spAutoFit/>
          </a:bodyPr>
          <a:lstStyle/>
          <a:p>
            <a:pPr lvl="1">
              <a:defRPr/>
            </a:pPr>
            <a:r>
              <a:rPr lang="en-GB" sz="1500" kern="0">
                <a:solidFill>
                  <a:srgbClr val="0E107A"/>
                </a:solidFill>
                <a:latin typeface="Mabry Pro" panose="020D0503040002040303" pitchFamily="34" charset="0"/>
              </a:rPr>
              <a:t>Ability to Learn</a:t>
            </a:r>
          </a:p>
        </p:txBody>
      </p:sp>
      <p:sp>
        <p:nvSpPr>
          <p:cNvPr id="9" name="Rectangle 8">
            <a:extLst>
              <a:ext uri="{FF2B5EF4-FFF2-40B4-BE49-F238E27FC236}">
                <a16:creationId xmlns:a16="http://schemas.microsoft.com/office/drawing/2014/main" id="{040E419C-F0F8-E686-09FF-4E4CCA579E4F}"/>
              </a:ext>
            </a:extLst>
          </p:cNvPr>
          <p:cNvSpPr/>
          <p:nvPr/>
        </p:nvSpPr>
        <p:spPr>
          <a:xfrm>
            <a:off x="3273647" y="5086446"/>
            <a:ext cx="2666941" cy="323165"/>
          </a:xfrm>
          <a:prstGeom prst="rect">
            <a:avLst/>
          </a:prstGeom>
        </p:spPr>
        <p:txBody>
          <a:bodyPr wrap="square">
            <a:spAutoFit/>
          </a:bodyPr>
          <a:lstStyle/>
          <a:p>
            <a:pPr lvl="1">
              <a:defRPr/>
            </a:pPr>
            <a:r>
              <a:rPr lang="en-GB" sz="1500" kern="0">
                <a:solidFill>
                  <a:srgbClr val="0E107A"/>
                </a:solidFill>
                <a:latin typeface="Mabry Pro" panose="020D0503040002040303" pitchFamily="34" charset="0"/>
              </a:rPr>
              <a:t>0.20</a:t>
            </a:r>
          </a:p>
        </p:txBody>
      </p:sp>
      <p:sp>
        <p:nvSpPr>
          <p:cNvPr id="8" name="Rounded Rectangle 3">
            <a:extLst>
              <a:ext uri="{FF2B5EF4-FFF2-40B4-BE49-F238E27FC236}">
                <a16:creationId xmlns:a16="http://schemas.microsoft.com/office/drawing/2014/main" id="{6E3B3855-E9F1-69E6-FB4C-D15C3400C301}"/>
              </a:ext>
            </a:extLst>
          </p:cNvPr>
          <p:cNvSpPr/>
          <p:nvPr/>
        </p:nvSpPr>
        <p:spPr>
          <a:xfrm>
            <a:off x="6103619" y="4697548"/>
            <a:ext cx="5104949" cy="1882565"/>
          </a:xfrm>
          <a:prstGeom prst="roundRect">
            <a:avLst>
              <a:gd name="adj" fmla="val 4065"/>
            </a:avLst>
          </a:prstGeom>
          <a:solidFill>
            <a:srgbClr val="D6F4FF"/>
          </a:solidFill>
          <a:ln w="9525" cap="flat" cmpd="sng" algn="ctr">
            <a:noFill/>
            <a:prstDash val="solid"/>
          </a:ln>
          <a:effectLst/>
        </p:spPr>
        <p:txBody>
          <a:bodyPr lIns="72000" tIns="108000" rIns="144000" bIns="108000" rtlCol="0" anchor="t" anchorCtr="0"/>
          <a:lstStyle/>
          <a:p>
            <a:pPr lvl="0">
              <a:defRPr/>
            </a:pPr>
            <a:endParaRPr kumimoji="0" lang="en-GB" sz="1400" b="0" i="0" u="none" strike="noStrike" kern="0" cap="none" spc="0" normalizeH="0" baseline="0" noProof="0">
              <a:ln>
                <a:noFill/>
              </a:ln>
              <a:solidFill>
                <a:srgbClr val="0E107A"/>
              </a:solidFill>
              <a:effectLst/>
              <a:uLnTx/>
              <a:uFillTx/>
              <a:latin typeface="Mabry Light" panose="020D0303040002040303" pitchFamily="34" charset="0"/>
            </a:endParaRPr>
          </a:p>
        </p:txBody>
      </p:sp>
      <p:sp>
        <p:nvSpPr>
          <p:cNvPr id="10" name="Freeform 12">
            <a:extLst>
              <a:ext uri="{FF2B5EF4-FFF2-40B4-BE49-F238E27FC236}">
                <a16:creationId xmlns:a16="http://schemas.microsoft.com/office/drawing/2014/main" id="{C5462408-03C2-E78C-5CA5-07E7B82FD911}"/>
              </a:ext>
            </a:extLst>
          </p:cNvPr>
          <p:cNvSpPr>
            <a:spLocks noChangeArrowheads="1"/>
          </p:cNvSpPr>
          <p:nvPr/>
        </p:nvSpPr>
        <p:spPr bwMode="auto">
          <a:xfrm>
            <a:off x="6255018" y="4409079"/>
            <a:ext cx="3206548" cy="412983"/>
          </a:xfrm>
          <a:prstGeom prst="roundRect">
            <a:avLst/>
          </a:prstGeom>
          <a:solidFill>
            <a:srgbClr val="E856FA"/>
          </a:solidFill>
          <a:ln>
            <a:noFill/>
          </a:ln>
          <a:effectLst/>
        </p:spPr>
        <p:txBody>
          <a:bodyPr wrap="none" anchor="ctr"/>
          <a:lstStyle/>
          <a:p>
            <a:r>
              <a:rPr lang="en-US" sz="1500" b="1">
                <a:solidFill>
                  <a:schemeClr val="bg2"/>
                </a:solidFill>
                <a:latin typeface="Mabry Pro" panose="020D0503040002040303" charset="0"/>
              </a:rPr>
              <a:t>Construct Validity</a:t>
            </a:r>
          </a:p>
        </p:txBody>
      </p:sp>
      <p:pic>
        <p:nvPicPr>
          <p:cNvPr id="11" name="Picture 10">
            <a:extLst>
              <a:ext uri="{FF2B5EF4-FFF2-40B4-BE49-F238E27FC236}">
                <a16:creationId xmlns:a16="http://schemas.microsoft.com/office/drawing/2014/main" id="{01966F13-38A6-17DF-9532-E1154C8650ED}"/>
              </a:ext>
            </a:extLst>
          </p:cNvPr>
          <p:cNvPicPr>
            <a:picLocks noChangeAspect="1"/>
          </p:cNvPicPr>
          <p:nvPr/>
        </p:nvPicPr>
        <p:blipFill>
          <a:blip r:embed="rId4"/>
          <a:stretch>
            <a:fillRect/>
          </a:stretch>
        </p:blipFill>
        <p:spPr>
          <a:xfrm>
            <a:off x="6338815" y="5058464"/>
            <a:ext cx="4614660" cy="1246959"/>
          </a:xfrm>
          <a:prstGeom prst="rect">
            <a:avLst/>
          </a:prstGeom>
        </p:spPr>
      </p:pic>
      <p:sp>
        <p:nvSpPr>
          <p:cNvPr id="13" name="TextBox 12">
            <a:extLst>
              <a:ext uri="{FF2B5EF4-FFF2-40B4-BE49-F238E27FC236}">
                <a16:creationId xmlns:a16="http://schemas.microsoft.com/office/drawing/2014/main" id="{6317B575-A739-2D70-D79F-B8B586497AF2}"/>
              </a:ext>
            </a:extLst>
          </p:cNvPr>
          <p:cNvSpPr txBox="1"/>
          <p:nvPr/>
        </p:nvSpPr>
        <p:spPr>
          <a:xfrm>
            <a:off x="6299755" y="5826490"/>
            <a:ext cx="2324036" cy="323165"/>
          </a:xfrm>
          <a:prstGeom prst="rect">
            <a:avLst/>
          </a:prstGeom>
          <a:noFill/>
        </p:spPr>
        <p:txBody>
          <a:bodyPr wrap="square">
            <a:spAutoFit/>
          </a:bodyPr>
          <a:lstStyle/>
          <a:p>
            <a:pPr lvl="1">
              <a:defRPr/>
            </a:pPr>
            <a:r>
              <a:rPr lang="en-GB" sz="1500" b="1" kern="0">
                <a:solidFill>
                  <a:schemeClr val="bg1"/>
                </a:solidFill>
                <a:latin typeface="Mabry Pro" panose="020D0503040002040303" pitchFamily="34" charset="0"/>
              </a:rPr>
              <a:t>Learnability</a:t>
            </a:r>
          </a:p>
        </p:txBody>
      </p:sp>
      <p:sp>
        <p:nvSpPr>
          <p:cNvPr id="15" name="TextBox 14">
            <a:extLst>
              <a:ext uri="{FF2B5EF4-FFF2-40B4-BE49-F238E27FC236}">
                <a16:creationId xmlns:a16="http://schemas.microsoft.com/office/drawing/2014/main" id="{053B711A-3B98-17B4-5264-5CB955B82EB0}"/>
              </a:ext>
            </a:extLst>
          </p:cNvPr>
          <p:cNvSpPr txBox="1"/>
          <p:nvPr/>
        </p:nvSpPr>
        <p:spPr>
          <a:xfrm>
            <a:off x="8407097" y="5358779"/>
            <a:ext cx="6194652" cy="323165"/>
          </a:xfrm>
          <a:prstGeom prst="rect">
            <a:avLst/>
          </a:prstGeom>
          <a:noFill/>
        </p:spPr>
        <p:txBody>
          <a:bodyPr wrap="square">
            <a:spAutoFit/>
          </a:bodyPr>
          <a:lstStyle/>
          <a:p>
            <a:pPr lvl="1">
              <a:defRPr/>
            </a:pPr>
            <a:r>
              <a:rPr lang="en-GB" sz="1500" b="1" kern="0">
                <a:solidFill>
                  <a:schemeClr val="bg1"/>
                </a:solidFill>
                <a:latin typeface="Mabry Pro" panose="020D0503040002040303" pitchFamily="34" charset="0"/>
              </a:rPr>
              <a:t>Numerical Reasoning</a:t>
            </a:r>
          </a:p>
        </p:txBody>
      </p:sp>
      <p:sp>
        <p:nvSpPr>
          <p:cNvPr id="16" name="Rectangle 15">
            <a:extLst>
              <a:ext uri="{FF2B5EF4-FFF2-40B4-BE49-F238E27FC236}">
                <a16:creationId xmlns:a16="http://schemas.microsoft.com/office/drawing/2014/main" id="{8835118F-DC29-B915-B83F-063359656200}"/>
              </a:ext>
            </a:extLst>
          </p:cNvPr>
          <p:cNvSpPr/>
          <p:nvPr/>
        </p:nvSpPr>
        <p:spPr>
          <a:xfrm>
            <a:off x="8560372" y="5867399"/>
            <a:ext cx="2666941" cy="307777"/>
          </a:xfrm>
          <a:prstGeom prst="rect">
            <a:avLst/>
          </a:prstGeom>
        </p:spPr>
        <p:txBody>
          <a:bodyPr wrap="square">
            <a:spAutoFit/>
          </a:bodyPr>
          <a:lstStyle/>
          <a:p>
            <a:pPr lvl="1">
              <a:defRPr/>
            </a:pPr>
            <a:r>
              <a:rPr lang="en-GB" sz="1400" kern="0">
                <a:solidFill>
                  <a:srgbClr val="0E107A"/>
                </a:solidFill>
                <a:latin typeface="Mabry Pro" panose="020D0503040002040303" pitchFamily="34" charset="0"/>
              </a:rPr>
              <a:t>0.47** (n = 1049)</a:t>
            </a:r>
            <a:endParaRPr kumimoji="0" lang="en-GB" sz="1400" b="0" i="0" u="none" strike="noStrike" kern="0" cap="none" spc="0" normalizeH="0" baseline="0" noProof="0">
              <a:ln>
                <a:noFill/>
              </a:ln>
              <a:solidFill>
                <a:srgbClr val="0E107A"/>
              </a:solidFill>
              <a:effectLst/>
              <a:uLnTx/>
              <a:uFillTx/>
              <a:latin typeface="Mabry Light" panose="020D0303040002040303" pitchFamily="34" charset="0"/>
            </a:endParaRPr>
          </a:p>
        </p:txBody>
      </p:sp>
    </p:spTree>
    <p:extLst>
      <p:ext uri="{BB962C8B-B14F-4D97-AF65-F5344CB8AC3E}">
        <p14:creationId xmlns:p14="http://schemas.microsoft.com/office/powerpoint/2010/main" val="35265203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E81F6C5-4849-2FAF-B0D1-F09D47A404B3}"/>
              </a:ext>
            </a:extLst>
          </p:cNvPr>
          <p:cNvPicPr>
            <a:picLocks noChangeAspect="1"/>
          </p:cNvPicPr>
          <p:nvPr/>
        </p:nvPicPr>
        <p:blipFill>
          <a:blip r:embed="rId3"/>
          <a:stretch>
            <a:fillRect/>
          </a:stretch>
        </p:blipFill>
        <p:spPr>
          <a:xfrm>
            <a:off x="5170041" y="3547601"/>
            <a:ext cx="4476719" cy="2567081"/>
          </a:xfrm>
          <a:prstGeom prst="rect">
            <a:avLst/>
          </a:prstGeom>
        </p:spPr>
      </p:pic>
      <p:pic>
        <p:nvPicPr>
          <p:cNvPr id="14" name="Picture 13">
            <a:extLst>
              <a:ext uri="{FF2B5EF4-FFF2-40B4-BE49-F238E27FC236}">
                <a16:creationId xmlns:a16="http://schemas.microsoft.com/office/drawing/2014/main" id="{1D6BB54B-C228-EC5D-D598-2E11AD78D9FC}"/>
              </a:ext>
            </a:extLst>
          </p:cNvPr>
          <p:cNvPicPr>
            <a:picLocks noChangeAspect="1"/>
          </p:cNvPicPr>
          <p:nvPr/>
        </p:nvPicPr>
        <p:blipFill>
          <a:blip r:embed="rId3"/>
          <a:stretch>
            <a:fillRect/>
          </a:stretch>
        </p:blipFill>
        <p:spPr>
          <a:xfrm>
            <a:off x="5170041" y="1034358"/>
            <a:ext cx="4476719" cy="2428528"/>
          </a:xfrm>
          <a:prstGeom prst="rect">
            <a:avLst/>
          </a:prstGeom>
        </p:spPr>
      </p:pic>
      <p:sp>
        <p:nvSpPr>
          <p:cNvPr id="2" name="Footer Placeholder 1">
            <a:extLst>
              <a:ext uri="{FF2B5EF4-FFF2-40B4-BE49-F238E27FC236}">
                <a16:creationId xmlns:a16="http://schemas.microsoft.com/office/drawing/2014/main" id="{2B9B0EE9-D994-4B51-8872-F2629C18DD32}"/>
              </a:ext>
            </a:extLst>
          </p:cNvPr>
          <p:cNvSpPr>
            <a:spLocks noGrp="1"/>
          </p:cNvSpPr>
          <p:nvPr>
            <p:ph type="ftr" sz="quarter" idx="10"/>
          </p:nvPr>
        </p:nvSpPr>
        <p:spPr/>
        <p:txBody>
          <a:bodyPr/>
          <a:lstStyle/>
          <a:p>
            <a:r>
              <a:rPr lang="en-GB" dirty="0"/>
              <a:t>© 2023 Sova Assessment</a:t>
            </a:r>
            <a:endParaRPr lang="en-US" dirty="0">
              <a:latin typeface="Mabry Pro" panose="020D0503040002040303" pitchFamily="34" charset="0"/>
            </a:endParaRPr>
          </a:p>
        </p:txBody>
      </p:sp>
      <p:sp>
        <p:nvSpPr>
          <p:cNvPr id="3" name="Slide Number Placeholder 2">
            <a:extLst>
              <a:ext uri="{FF2B5EF4-FFF2-40B4-BE49-F238E27FC236}">
                <a16:creationId xmlns:a16="http://schemas.microsoft.com/office/drawing/2014/main" id="{BA73DABC-4E25-4A3D-AB11-091E162B54DD}"/>
              </a:ext>
            </a:extLst>
          </p:cNvPr>
          <p:cNvSpPr>
            <a:spLocks noGrp="1"/>
          </p:cNvSpPr>
          <p:nvPr>
            <p:ph type="sldNum" sz="quarter" idx="11"/>
          </p:nvPr>
        </p:nvSpPr>
        <p:spPr/>
        <p:txBody>
          <a:bodyPr/>
          <a:lstStyle/>
          <a:p>
            <a:fld id="{7E9CF92B-D8DD-4F4E-A7C7-5BAC28CB6413}" type="slidenum">
              <a:rPr lang="en-US" smtClean="0"/>
              <a:pPr/>
              <a:t>36</a:t>
            </a:fld>
            <a:endParaRPr lang="en-US">
              <a:latin typeface="Mabry Pro" panose="020D0503040002040303" pitchFamily="34" charset="0"/>
            </a:endParaRPr>
          </a:p>
        </p:txBody>
      </p:sp>
      <p:sp>
        <p:nvSpPr>
          <p:cNvPr id="5" name="Title 4">
            <a:extLst>
              <a:ext uri="{FF2B5EF4-FFF2-40B4-BE49-F238E27FC236}">
                <a16:creationId xmlns:a16="http://schemas.microsoft.com/office/drawing/2014/main" id="{07BE22AC-2252-46E4-9BC9-7DBCC5F140B0}"/>
              </a:ext>
            </a:extLst>
          </p:cNvPr>
          <p:cNvSpPr>
            <a:spLocks noGrp="1"/>
          </p:cNvSpPr>
          <p:nvPr>
            <p:ph type="title"/>
          </p:nvPr>
        </p:nvSpPr>
        <p:spPr>
          <a:xfrm>
            <a:off x="0" y="404664"/>
            <a:ext cx="12192000" cy="307777"/>
          </a:xfrm>
        </p:spPr>
        <p:txBody>
          <a:bodyPr/>
          <a:lstStyle/>
          <a:p>
            <a:r>
              <a:rPr lang="en-US" sz="2400" b="1">
                <a:latin typeface="Mabry Pro" panose="020D0503040002040303" pitchFamily="34" charset="0"/>
              </a:rPr>
              <a:t>Beta-Learnability Assessment Fairness</a:t>
            </a:r>
            <a:endParaRPr lang="en-GB" b="1">
              <a:latin typeface="Mabry Pro" panose="020D0503040002040303" pitchFamily="34" charset="0"/>
            </a:endParaRPr>
          </a:p>
        </p:txBody>
      </p:sp>
      <p:sp>
        <p:nvSpPr>
          <p:cNvPr id="27" name="Rectangle 26">
            <a:extLst>
              <a:ext uri="{FF2B5EF4-FFF2-40B4-BE49-F238E27FC236}">
                <a16:creationId xmlns:a16="http://schemas.microsoft.com/office/drawing/2014/main" id="{21F32641-2CE8-F843-8B6F-DF35D3AFD64C}"/>
              </a:ext>
            </a:extLst>
          </p:cNvPr>
          <p:cNvSpPr/>
          <p:nvPr/>
        </p:nvSpPr>
        <p:spPr>
          <a:xfrm>
            <a:off x="5938660" y="1138787"/>
            <a:ext cx="3687810" cy="323165"/>
          </a:xfrm>
          <a:prstGeom prst="rect">
            <a:avLst/>
          </a:prstGeom>
        </p:spPr>
        <p:txBody>
          <a:bodyPr wrap="square">
            <a:spAutoFit/>
          </a:bodyPr>
          <a:lstStyle/>
          <a:p>
            <a:pPr lvl="1">
              <a:defRPr/>
            </a:pPr>
            <a:r>
              <a:rPr lang="en-GB" sz="1500" b="1" kern="0">
                <a:solidFill>
                  <a:schemeClr val="bg1"/>
                </a:solidFill>
                <a:latin typeface="Mabry Pro" panose="020D0503040002040303" pitchFamily="34" charset="0"/>
              </a:rPr>
              <a:t>Assessment Inter-correlations</a:t>
            </a:r>
          </a:p>
        </p:txBody>
      </p:sp>
      <p:pic>
        <p:nvPicPr>
          <p:cNvPr id="4" name="Picture 3">
            <a:extLst>
              <a:ext uri="{FF2B5EF4-FFF2-40B4-BE49-F238E27FC236}">
                <a16:creationId xmlns:a16="http://schemas.microsoft.com/office/drawing/2014/main" id="{6DA2F2B8-7272-C84E-AFA0-B28E4E149236}"/>
              </a:ext>
            </a:extLst>
          </p:cNvPr>
          <p:cNvPicPr>
            <a:picLocks noChangeAspect="1"/>
          </p:cNvPicPr>
          <p:nvPr/>
        </p:nvPicPr>
        <p:blipFill>
          <a:blip r:embed="rId3"/>
          <a:stretch>
            <a:fillRect/>
          </a:stretch>
        </p:blipFill>
        <p:spPr>
          <a:xfrm>
            <a:off x="335360" y="1034358"/>
            <a:ext cx="4476719" cy="2428528"/>
          </a:xfrm>
          <a:prstGeom prst="rect">
            <a:avLst/>
          </a:prstGeom>
        </p:spPr>
      </p:pic>
      <p:pic>
        <p:nvPicPr>
          <p:cNvPr id="6" name="Picture 5">
            <a:extLst>
              <a:ext uri="{FF2B5EF4-FFF2-40B4-BE49-F238E27FC236}">
                <a16:creationId xmlns:a16="http://schemas.microsoft.com/office/drawing/2014/main" id="{4D12917F-E60A-984C-9F8A-6E3898CB2A3D}"/>
              </a:ext>
            </a:extLst>
          </p:cNvPr>
          <p:cNvPicPr>
            <a:picLocks noChangeAspect="1"/>
          </p:cNvPicPr>
          <p:nvPr/>
        </p:nvPicPr>
        <p:blipFill rotWithShape="1">
          <a:blip r:embed="rId4"/>
          <a:srcRect t="56203" r="36696" b="27811"/>
          <a:stretch/>
        </p:blipFill>
        <p:spPr>
          <a:xfrm>
            <a:off x="10035842" y="1"/>
            <a:ext cx="2156158" cy="1461952"/>
          </a:xfrm>
          <a:prstGeom prst="rect">
            <a:avLst/>
          </a:prstGeom>
        </p:spPr>
      </p:pic>
      <p:graphicFrame>
        <p:nvGraphicFramePr>
          <p:cNvPr id="7" name="Chart 6">
            <a:extLst>
              <a:ext uri="{FF2B5EF4-FFF2-40B4-BE49-F238E27FC236}">
                <a16:creationId xmlns:a16="http://schemas.microsoft.com/office/drawing/2014/main" id="{8A031BD4-6B34-B965-2E0D-B225D0F04284}"/>
              </a:ext>
            </a:extLst>
          </p:cNvPr>
          <p:cNvGraphicFramePr>
            <a:graphicFrameLocks/>
          </p:cNvGraphicFramePr>
          <p:nvPr/>
        </p:nvGraphicFramePr>
        <p:xfrm>
          <a:off x="693322" y="1171337"/>
          <a:ext cx="3458462" cy="2088231"/>
        </p:xfrm>
        <a:graphic>
          <a:graphicData uri="http://schemas.openxmlformats.org/drawingml/2006/chart">
            <c:chart xmlns:c="http://schemas.openxmlformats.org/drawingml/2006/chart" xmlns:r="http://schemas.openxmlformats.org/officeDocument/2006/relationships" r:id="rId5"/>
          </a:graphicData>
        </a:graphic>
      </p:graphicFrame>
      <p:pic>
        <p:nvPicPr>
          <p:cNvPr id="8" name="Picture 7">
            <a:extLst>
              <a:ext uri="{FF2B5EF4-FFF2-40B4-BE49-F238E27FC236}">
                <a16:creationId xmlns:a16="http://schemas.microsoft.com/office/drawing/2014/main" id="{D12DE14B-71C8-897E-1351-22FC058E3A9E}"/>
              </a:ext>
            </a:extLst>
          </p:cNvPr>
          <p:cNvPicPr>
            <a:picLocks noChangeAspect="1"/>
          </p:cNvPicPr>
          <p:nvPr/>
        </p:nvPicPr>
        <p:blipFill>
          <a:blip r:embed="rId3"/>
          <a:stretch>
            <a:fillRect/>
          </a:stretch>
        </p:blipFill>
        <p:spPr>
          <a:xfrm>
            <a:off x="335360" y="3547601"/>
            <a:ext cx="4512382" cy="2567081"/>
          </a:xfrm>
          <a:prstGeom prst="rect">
            <a:avLst/>
          </a:prstGeom>
        </p:spPr>
      </p:pic>
      <p:graphicFrame>
        <p:nvGraphicFramePr>
          <p:cNvPr id="9" name="Chart 8">
            <a:extLst>
              <a:ext uri="{FF2B5EF4-FFF2-40B4-BE49-F238E27FC236}">
                <a16:creationId xmlns:a16="http://schemas.microsoft.com/office/drawing/2014/main" id="{53245D63-001F-01F3-2B39-B5C59FBB3F31}"/>
              </a:ext>
            </a:extLst>
          </p:cNvPr>
          <p:cNvGraphicFramePr>
            <a:graphicFrameLocks/>
          </p:cNvGraphicFramePr>
          <p:nvPr/>
        </p:nvGraphicFramePr>
        <p:xfrm>
          <a:off x="623392" y="3717032"/>
          <a:ext cx="3240360" cy="220090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Chart 9">
            <a:extLst>
              <a:ext uri="{FF2B5EF4-FFF2-40B4-BE49-F238E27FC236}">
                <a16:creationId xmlns:a16="http://schemas.microsoft.com/office/drawing/2014/main" id="{DB24D279-61F0-B7CB-35F4-160E05644CA4}"/>
              </a:ext>
            </a:extLst>
          </p:cNvPr>
          <p:cNvGraphicFramePr>
            <a:graphicFrameLocks/>
          </p:cNvGraphicFramePr>
          <p:nvPr/>
        </p:nvGraphicFramePr>
        <p:xfrm>
          <a:off x="5519936" y="1243345"/>
          <a:ext cx="3771785" cy="196963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1" name="Table 10">
            <a:extLst>
              <a:ext uri="{FF2B5EF4-FFF2-40B4-BE49-F238E27FC236}">
                <a16:creationId xmlns:a16="http://schemas.microsoft.com/office/drawing/2014/main" id="{EE5D8BDB-D4AB-0FB6-B06E-D16A442C842F}"/>
              </a:ext>
            </a:extLst>
          </p:cNvPr>
          <p:cNvGraphicFramePr>
            <a:graphicFrameLocks noGrp="1"/>
          </p:cNvGraphicFramePr>
          <p:nvPr/>
        </p:nvGraphicFramePr>
        <p:xfrm>
          <a:off x="5603762" y="3952589"/>
          <a:ext cx="3744416" cy="1502160"/>
        </p:xfrm>
        <a:graphic>
          <a:graphicData uri="http://schemas.openxmlformats.org/drawingml/2006/table">
            <a:tbl>
              <a:tblPr firstRow="1" firstCol="1" bandRow="1">
                <a:tableStyleId>{72833802-FEF1-4C79-8D5D-14CF1EAF98D9}</a:tableStyleId>
              </a:tblPr>
              <a:tblGrid>
                <a:gridCol w="792088">
                  <a:extLst>
                    <a:ext uri="{9D8B030D-6E8A-4147-A177-3AD203B41FA5}">
                      <a16:colId xmlns:a16="http://schemas.microsoft.com/office/drawing/2014/main" val="2389337807"/>
                    </a:ext>
                  </a:extLst>
                </a:gridCol>
                <a:gridCol w="2952328">
                  <a:extLst>
                    <a:ext uri="{9D8B030D-6E8A-4147-A177-3AD203B41FA5}">
                      <a16:colId xmlns:a16="http://schemas.microsoft.com/office/drawing/2014/main" val="775742744"/>
                    </a:ext>
                  </a:extLst>
                </a:gridCol>
              </a:tblGrid>
              <a:tr h="181857">
                <a:tc>
                  <a:txBody>
                    <a:bodyPr/>
                    <a:lstStyle/>
                    <a:p>
                      <a:pPr>
                        <a:lnSpc>
                          <a:spcPct val="120000"/>
                        </a:lnSpc>
                        <a:spcAft>
                          <a:spcPts val="1200"/>
                        </a:spcAft>
                      </a:pPr>
                      <a:r>
                        <a:rPr lang="en-GB" sz="1100">
                          <a:effectLst/>
                          <a:latin typeface="Mabry Pro" panose="020D0503040002040303" charset="0"/>
                        </a:rPr>
                        <a:t> </a:t>
                      </a:r>
                      <a:endParaRPr lang="en-GB" sz="1100">
                        <a:solidFill>
                          <a:srgbClr val="545759"/>
                        </a:solidFill>
                        <a:effectLst/>
                        <a:latin typeface="Mabry Pro" panose="020D0503040002040303"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20000"/>
                        </a:lnSpc>
                        <a:spcAft>
                          <a:spcPts val="1200"/>
                        </a:spcAft>
                      </a:pPr>
                      <a:r>
                        <a:rPr lang="en-GB" sz="1100">
                          <a:effectLst/>
                          <a:latin typeface="Mabry Pro" panose="020D0503040002040303" charset="0"/>
                        </a:rPr>
                        <a:t>Effect size*</a:t>
                      </a:r>
                      <a:endParaRPr lang="en-GB" sz="1100">
                        <a:solidFill>
                          <a:srgbClr val="545759"/>
                        </a:solidFill>
                        <a:effectLst/>
                        <a:latin typeface="Mabry Pro" panose="020D0503040002040303"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207486952"/>
                  </a:ext>
                </a:extLst>
              </a:tr>
              <a:tr h="181857">
                <a:tc>
                  <a:txBody>
                    <a:bodyPr/>
                    <a:lstStyle/>
                    <a:p>
                      <a:pPr>
                        <a:lnSpc>
                          <a:spcPct val="120000"/>
                        </a:lnSpc>
                        <a:spcAft>
                          <a:spcPts val="1200"/>
                        </a:spcAft>
                      </a:pPr>
                      <a:r>
                        <a:rPr lang="en-GB" sz="1100">
                          <a:solidFill>
                            <a:srgbClr val="0E107A"/>
                          </a:solidFill>
                          <a:effectLst/>
                          <a:latin typeface="Mabry Pro" panose="020D0503040002040303" charset="0"/>
                        </a:rPr>
                        <a:t>Female</a:t>
                      </a:r>
                      <a:endParaRPr lang="en-GB" sz="1100">
                        <a:solidFill>
                          <a:srgbClr val="0E107A"/>
                        </a:solidFill>
                        <a:effectLst/>
                        <a:latin typeface="Mabry Pro" panose="020D0503040002040303" charset="0"/>
                        <a:ea typeface="MS Mincho" panose="02020609040205080304" pitchFamily="49" charset="-128"/>
                        <a:cs typeface="Times New Roman" panose="02020603050405020304" pitchFamily="18" charset="0"/>
                      </a:endParaRPr>
                    </a:p>
                  </a:txBody>
                  <a:tcPr marL="68580" marR="68580" marT="0" marB="0"/>
                </a:tc>
                <a:tc>
                  <a:txBody>
                    <a:bodyPr/>
                    <a:lstStyle/>
                    <a:p>
                      <a:pPr marL="0" algn="ctr" eaLnBrk="1" hangingPunct="1">
                        <a:lnSpc>
                          <a:spcPct val="120000"/>
                        </a:lnSpc>
                        <a:spcAft>
                          <a:spcPts val="1200"/>
                        </a:spcAft>
                      </a:pPr>
                      <a:r>
                        <a:rPr lang="en-GB" sz="1100">
                          <a:solidFill>
                            <a:srgbClr val="120781"/>
                          </a:solidFill>
                          <a:effectLst/>
                          <a:latin typeface="Mabry Pro" panose="020D0503040002040303" charset="0"/>
                          <a:ea typeface="+mn-ea"/>
                          <a:cs typeface="+mn-cs"/>
                        </a:rPr>
                        <a:t>-0.21</a:t>
                      </a:r>
                    </a:p>
                  </a:txBody>
                  <a:tcPr marL="68580" marR="68580" marT="0" marB="0"/>
                </a:tc>
                <a:extLst>
                  <a:ext uri="{0D108BD9-81ED-4DB2-BD59-A6C34878D82A}">
                    <a16:rowId xmlns:a16="http://schemas.microsoft.com/office/drawing/2014/main" val="1144013097"/>
                  </a:ext>
                </a:extLst>
              </a:tr>
              <a:tr h="181857">
                <a:tc>
                  <a:txBody>
                    <a:bodyPr/>
                    <a:lstStyle/>
                    <a:p>
                      <a:pPr>
                        <a:lnSpc>
                          <a:spcPct val="120000"/>
                        </a:lnSpc>
                        <a:spcAft>
                          <a:spcPts val="1200"/>
                        </a:spcAft>
                      </a:pPr>
                      <a:r>
                        <a:rPr lang="en-GB" sz="1100">
                          <a:solidFill>
                            <a:srgbClr val="0E107A"/>
                          </a:solidFill>
                          <a:effectLst/>
                          <a:latin typeface="Mabry Pro" panose="020D0503040002040303" charset="0"/>
                        </a:rPr>
                        <a:t>Asian</a:t>
                      </a:r>
                      <a:endParaRPr lang="en-GB" sz="1100">
                        <a:solidFill>
                          <a:srgbClr val="0E107A"/>
                        </a:solidFill>
                        <a:effectLst/>
                        <a:latin typeface="Mabry Pro" panose="020D0503040002040303"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20000"/>
                        </a:lnSpc>
                        <a:spcAft>
                          <a:spcPts val="1200"/>
                        </a:spcAft>
                      </a:pPr>
                      <a:r>
                        <a:rPr lang="en-GB" sz="1100">
                          <a:solidFill>
                            <a:srgbClr val="120781"/>
                          </a:solidFill>
                          <a:effectLst/>
                          <a:latin typeface="Mabry Pro" panose="020D0503040002040303" charset="0"/>
                        </a:rPr>
                        <a:t>-0.02</a:t>
                      </a:r>
                      <a:endParaRPr lang="en-GB" sz="1100">
                        <a:solidFill>
                          <a:srgbClr val="545759"/>
                        </a:solidFill>
                        <a:effectLst/>
                        <a:latin typeface="Mabry Pro" panose="020D0503040002040303"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103229094"/>
                  </a:ext>
                </a:extLst>
              </a:tr>
              <a:tr h="181857">
                <a:tc>
                  <a:txBody>
                    <a:bodyPr/>
                    <a:lstStyle/>
                    <a:p>
                      <a:pPr>
                        <a:lnSpc>
                          <a:spcPct val="120000"/>
                        </a:lnSpc>
                        <a:spcAft>
                          <a:spcPts val="1200"/>
                        </a:spcAft>
                      </a:pPr>
                      <a:r>
                        <a:rPr lang="en-GB" sz="1100">
                          <a:solidFill>
                            <a:srgbClr val="0E107A"/>
                          </a:solidFill>
                          <a:effectLst/>
                          <a:latin typeface="Mabry Pro" panose="020D0503040002040303" charset="0"/>
                        </a:rPr>
                        <a:t>Black</a:t>
                      </a:r>
                      <a:endParaRPr lang="en-GB" sz="1100">
                        <a:solidFill>
                          <a:srgbClr val="0E107A"/>
                        </a:solidFill>
                        <a:effectLst/>
                        <a:latin typeface="Mabry Pro" panose="020D0503040002040303"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20000"/>
                        </a:lnSpc>
                        <a:spcAft>
                          <a:spcPts val="1200"/>
                        </a:spcAft>
                      </a:pPr>
                      <a:r>
                        <a:rPr lang="en-GB" sz="1100">
                          <a:solidFill>
                            <a:srgbClr val="120781"/>
                          </a:solidFill>
                          <a:effectLst/>
                          <a:latin typeface="Mabry Pro" panose="020D0503040002040303" charset="0"/>
                        </a:rPr>
                        <a:t>-0.53</a:t>
                      </a:r>
                      <a:endParaRPr lang="en-GB" sz="1100">
                        <a:solidFill>
                          <a:srgbClr val="545759"/>
                        </a:solidFill>
                        <a:effectLst/>
                        <a:latin typeface="Mabry Pro" panose="020D0503040002040303"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710476608"/>
                  </a:ext>
                </a:extLst>
              </a:tr>
              <a:tr h="181857">
                <a:tc>
                  <a:txBody>
                    <a:bodyPr/>
                    <a:lstStyle/>
                    <a:p>
                      <a:pPr>
                        <a:lnSpc>
                          <a:spcPct val="120000"/>
                        </a:lnSpc>
                        <a:spcAft>
                          <a:spcPts val="1200"/>
                        </a:spcAft>
                      </a:pPr>
                      <a:r>
                        <a:rPr lang="en-GB" sz="1100">
                          <a:solidFill>
                            <a:srgbClr val="0E107A"/>
                          </a:solidFill>
                          <a:effectLst/>
                          <a:latin typeface="Mabry Pro" panose="020D0503040002040303" charset="0"/>
                        </a:rPr>
                        <a:t>Mixed</a:t>
                      </a:r>
                      <a:endParaRPr lang="en-GB" sz="1100">
                        <a:solidFill>
                          <a:srgbClr val="0E107A"/>
                        </a:solidFill>
                        <a:effectLst/>
                        <a:latin typeface="Mabry Pro" panose="020D0503040002040303"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20000"/>
                        </a:lnSpc>
                        <a:spcAft>
                          <a:spcPts val="1200"/>
                        </a:spcAft>
                      </a:pPr>
                      <a:r>
                        <a:rPr lang="en-GB" sz="1100">
                          <a:solidFill>
                            <a:srgbClr val="120781"/>
                          </a:solidFill>
                          <a:effectLst/>
                          <a:latin typeface="Mabry Pro" panose="020D0503040002040303" charset="0"/>
                        </a:rPr>
                        <a:t>-0.04</a:t>
                      </a:r>
                      <a:endParaRPr lang="en-GB" sz="1100">
                        <a:solidFill>
                          <a:srgbClr val="545759"/>
                        </a:solidFill>
                        <a:effectLst/>
                        <a:latin typeface="Mabry Pro" panose="020D0503040002040303"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245525877"/>
                  </a:ext>
                </a:extLst>
              </a:tr>
              <a:tr h="181857">
                <a:tc>
                  <a:txBody>
                    <a:bodyPr/>
                    <a:lstStyle/>
                    <a:p>
                      <a:pPr>
                        <a:lnSpc>
                          <a:spcPct val="120000"/>
                        </a:lnSpc>
                        <a:spcAft>
                          <a:spcPts val="1200"/>
                        </a:spcAft>
                      </a:pPr>
                      <a:r>
                        <a:rPr lang="en-GB" sz="1100">
                          <a:solidFill>
                            <a:srgbClr val="0E107A"/>
                          </a:solidFill>
                          <a:effectLst/>
                          <a:latin typeface="Mabry Pro" panose="020D0503040002040303" charset="0"/>
                        </a:rPr>
                        <a:t>20-29</a:t>
                      </a:r>
                      <a:endParaRPr lang="en-GB" sz="1100">
                        <a:solidFill>
                          <a:srgbClr val="0E107A"/>
                        </a:solidFill>
                        <a:effectLst/>
                        <a:latin typeface="Mabry Pro" panose="020D0503040002040303"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20000"/>
                        </a:lnSpc>
                        <a:spcAft>
                          <a:spcPts val="1200"/>
                        </a:spcAft>
                      </a:pPr>
                      <a:r>
                        <a:rPr lang="en-GB" sz="1100">
                          <a:solidFill>
                            <a:srgbClr val="120781"/>
                          </a:solidFill>
                          <a:effectLst/>
                          <a:latin typeface="Mabry Pro" panose="020D0503040002040303" charset="0"/>
                        </a:rPr>
                        <a:t>0.19</a:t>
                      </a:r>
                      <a:endParaRPr lang="en-GB" sz="1100">
                        <a:solidFill>
                          <a:srgbClr val="545759"/>
                        </a:solidFill>
                        <a:effectLst/>
                        <a:latin typeface="Mabry Pro" panose="020D0503040002040303"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187292493"/>
                  </a:ext>
                </a:extLst>
              </a:tr>
              <a:tr h="181857">
                <a:tc>
                  <a:txBody>
                    <a:bodyPr/>
                    <a:lstStyle/>
                    <a:p>
                      <a:pPr>
                        <a:lnSpc>
                          <a:spcPct val="120000"/>
                        </a:lnSpc>
                        <a:spcAft>
                          <a:spcPts val="1200"/>
                        </a:spcAft>
                      </a:pPr>
                      <a:r>
                        <a:rPr lang="en-GB" sz="1100">
                          <a:solidFill>
                            <a:srgbClr val="0E107A"/>
                          </a:solidFill>
                          <a:effectLst/>
                          <a:latin typeface="Mabry Pro" panose="020D0503040002040303" charset="0"/>
                        </a:rPr>
                        <a:t>30-39</a:t>
                      </a:r>
                      <a:endParaRPr lang="en-GB" sz="1100">
                        <a:solidFill>
                          <a:srgbClr val="0E107A"/>
                        </a:solidFill>
                        <a:effectLst/>
                        <a:latin typeface="Mabry Pro" panose="020D0503040002040303"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20000"/>
                        </a:lnSpc>
                        <a:spcAft>
                          <a:spcPts val="1200"/>
                        </a:spcAft>
                      </a:pPr>
                      <a:r>
                        <a:rPr lang="en-GB" sz="1100">
                          <a:solidFill>
                            <a:srgbClr val="120781"/>
                          </a:solidFill>
                          <a:effectLst/>
                          <a:latin typeface="Mabry Pro" panose="020D0503040002040303" charset="0"/>
                        </a:rPr>
                        <a:t>0.01</a:t>
                      </a:r>
                      <a:endParaRPr lang="en-GB" sz="1100">
                        <a:solidFill>
                          <a:srgbClr val="545759"/>
                        </a:solidFill>
                        <a:effectLst/>
                        <a:latin typeface="Mabry Pro" panose="020D0503040002040303"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436640106"/>
                  </a:ext>
                </a:extLst>
              </a:tr>
              <a:tr h="181857">
                <a:tc>
                  <a:txBody>
                    <a:bodyPr/>
                    <a:lstStyle/>
                    <a:p>
                      <a:pPr>
                        <a:lnSpc>
                          <a:spcPct val="120000"/>
                        </a:lnSpc>
                        <a:spcAft>
                          <a:spcPts val="1200"/>
                        </a:spcAft>
                      </a:pPr>
                      <a:r>
                        <a:rPr lang="en-GB" sz="1100">
                          <a:solidFill>
                            <a:srgbClr val="0E107A"/>
                          </a:solidFill>
                          <a:effectLst/>
                          <a:latin typeface="Mabry Pro" panose="020D0503040002040303" charset="0"/>
                        </a:rPr>
                        <a:t>40+</a:t>
                      </a:r>
                      <a:endParaRPr lang="en-GB" sz="1100">
                        <a:solidFill>
                          <a:srgbClr val="0E107A"/>
                        </a:solidFill>
                        <a:effectLst/>
                        <a:latin typeface="Mabry Pro" panose="020D0503040002040303" charset="0"/>
                        <a:ea typeface="MS Mincho" panose="02020609040205080304" pitchFamily="49" charset="-128"/>
                        <a:cs typeface="Times New Roman" panose="02020603050405020304" pitchFamily="18" charset="0"/>
                      </a:endParaRPr>
                    </a:p>
                  </a:txBody>
                  <a:tcPr marL="68580" marR="68580" marT="0" marB="0"/>
                </a:tc>
                <a:tc>
                  <a:txBody>
                    <a:bodyPr/>
                    <a:lstStyle/>
                    <a:p>
                      <a:pPr algn="ctr">
                        <a:lnSpc>
                          <a:spcPct val="120000"/>
                        </a:lnSpc>
                        <a:spcAft>
                          <a:spcPts val="1200"/>
                        </a:spcAft>
                      </a:pPr>
                      <a:r>
                        <a:rPr lang="en-GB" sz="1100">
                          <a:solidFill>
                            <a:srgbClr val="120781"/>
                          </a:solidFill>
                          <a:effectLst/>
                          <a:latin typeface="Mabry Pro" panose="020D0503040002040303" charset="0"/>
                        </a:rPr>
                        <a:t>-0.31</a:t>
                      </a:r>
                      <a:endParaRPr lang="en-GB" sz="1100">
                        <a:solidFill>
                          <a:srgbClr val="545759"/>
                        </a:solidFill>
                        <a:effectLst/>
                        <a:latin typeface="Mabry Pro" panose="020D0503040002040303"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466507464"/>
                  </a:ext>
                </a:extLst>
              </a:tr>
            </a:tbl>
          </a:graphicData>
        </a:graphic>
      </p:graphicFrame>
      <p:sp>
        <p:nvSpPr>
          <p:cNvPr id="13" name="TextBox 12">
            <a:extLst>
              <a:ext uri="{FF2B5EF4-FFF2-40B4-BE49-F238E27FC236}">
                <a16:creationId xmlns:a16="http://schemas.microsoft.com/office/drawing/2014/main" id="{E78A8E4E-085B-B718-FB8E-7C07B576ED85}"/>
              </a:ext>
            </a:extLst>
          </p:cNvPr>
          <p:cNvSpPr txBox="1"/>
          <p:nvPr/>
        </p:nvSpPr>
        <p:spPr>
          <a:xfrm>
            <a:off x="5623264" y="5600837"/>
            <a:ext cx="6095276" cy="246221"/>
          </a:xfrm>
          <a:prstGeom prst="rect">
            <a:avLst/>
          </a:prstGeom>
          <a:noFill/>
        </p:spPr>
        <p:txBody>
          <a:bodyPr wrap="square">
            <a:spAutoFit/>
          </a:bodyPr>
          <a:lstStyle/>
          <a:p>
            <a:r>
              <a:rPr lang="en-GB" sz="1000">
                <a:solidFill>
                  <a:srgbClr val="120781"/>
                </a:solidFill>
                <a:effectLst/>
                <a:latin typeface="Mabry Pro" panose="020D0503040002040303" charset="0"/>
              </a:rPr>
              <a:t>* When compared with males, white, and the ‘under 20’ group.</a:t>
            </a:r>
            <a:endParaRPr lang="en-GB" sz="1000"/>
          </a:p>
        </p:txBody>
      </p:sp>
    </p:spTree>
    <p:extLst>
      <p:ext uri="{BB962C8B-B14F-4D97-AF65-F5344CB8AC3E}">
        <p14:creationId xmlns:p14="http://schemas.microsoft.com/office/powerpoint/2010/main" val="20009543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E257615-449C-1591-2A1C-A3E13D4A80EE}"/>
              </a:ext>
            </a:extLst>
          </p:cNvPr>
          <p:cNvPicPr>
            <a:picLocks noChangeAspect="1"/>
          </p:cNvPicPr>
          <p:nvPr/>
        </p:nvPicPr>
        <p:blipFill rotWithShape="1">
          <a:blip r:embed="rId3"/>
          <a:srcRect l="-54332" t="46928" r="12684" b="129"/>
          <a:stretch/>
        </p:blipFill>
        <p:spPr>
          <a:xfrm rot="10800000">
            <a:off x="-11424" y="2016308"/>
            <a:ext cx="4824537" cy="4841692"/>
          </a:xfrm>
          <a:prstGeom prst="rect">
            <a:avLst/>
          </a:prstGeom>
        </p:spPr>
      </p:pic>
      <p:sp>
        <p:nvSpPr>
          <p:cNvPr id="2" name="Footer Placeholder 1">
            <a:extLst>
              <a:ext uri="{FF2B5EF4-FFF2-40B4-BE49-F238E27FC236}">
                <a16:creationId xmlns:a16="http://schemas.microsoft.com/office/drawing/2014/main" id="{8BA7D12A-DA92-FDBD-BE4C-0D869D9861BB}"/>
              </a:ext>
            </a:extLst>
          </p:cNvPr>
          <p:cNvSpPr>
            <a:spLocks noGrp="1"/>
          </p:cNvSpPr>
          <p:nvPr>
            <p:ph type="ftr" sz="quarter" idx="10"/>
          </p:nvPr>
        </p:nvSpPr>
        <p:spPr>
          <a:xfrm>
            <a:off x="911424" y="6318000"/>
            <a:ext cx="1800200" cy="540000"/>
          </a:xfrm>
          <a:prstGeom prst="rect">
            <a:avLst/>
          </a:prstGeom>
        </p:spPr>
        <p:txBody>
          <a:bodyPr vert="horz" lIns="0" tIns="0" rIns="0" bIns="342000" rtlCol="0" anchor="b" anchorCtr="0"/>
          <a:lstStyle>
            <a:defPPr>
              <a:defRPr lang="en-US"/>
            </a:defPPr>
            <a:lvl1pPr marL="0" algn="l" defTabSz="914400" rtl="0" eaLnBrk="1" latinLnBrk="0" hangingPunct="1">
              <a:defRPr sz="900" kern="1200" baseline="0">
                <a:solidFill>
                  <a:schemeClr val="tx2"/>
                </a:solidFill>
                <a:latin typeface="Mabry Pro" panose="020D0503040002040303"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 2023 Sova Assessment</a:t>
            </a:r>
            <a:endParaRPr lang="en-US" dirty="0">
              <a:latin typeface="Mabry Pro" panose="020D0503040002040303" pitchFamily="34" charset="0"/>
            </a:endParaRPr>
          </a:p>
        </p:txBody>
      </p:sp>
      <p:sp>
        <p:nvSpPr>
          <p:cNvPr id="3" name="Slide Number Placeholder 2">
            <a:extLst>
              <a:ext uri="{FF2B5EF4-FFF2-40B4-BE49-F238E27FC236}">
                <a16:creationId xmlns:a16="http://schemas.microsoft.com/office/drawing/2014/main" id="{73F9C262-E54A-9D3B-1392-BE6B06C007CF}"/>
              </a:ext>
            </a:extLst>
          </p:cNvPr>
          <p:cNvSpPr>
            <a:spLocks noGrp="1"/>
          </p:cNvSpPr>
          <p:nvPr>
            <p:ph type="sldNum" sz="quarter" idx="11"/>
          </p:nvPr>
        </p:nvSpPr>
        <p:spPr>
          <a:xfrm>
            <a:off x="0" y="6318000"/>
            <a:ext cx="900000" cy="540000"/>
          </a:xfrm>
          <a:prstGeom prst="rect">
            <a:avLst/>
          </a:prstGeom>
        </p:spPr>
        <p:txBody>
          <a:bodyPr vert="horz" lIns="540000" tIns="0" rIns="0" bIns="342000" rtlCol="0" anchor="b" anchorCtr="0"/>
          <a:lstStyle>
            <a:defPPr>
              <a:defRPr lang="en-US"/>
            </a:defPPr>
            <a:lvl1pPr marL="0" algn="l" defTabSz="914400" rtl="0" eaLnBrk="1" latinLnBrk="0" hangingPunct="1">
              <a:defRPr sz="800" b="1" kern="1200">
                <a:solidFill>
                  <a:schemeClr val="tx1">
                    <a:tint val="75000"/>
                  </a:schemeClr>
                </a:solidFill>
                <a:latin typeface="Mabry Pro" panose="020D050304000204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9CF92B-D8DD-4F4E-A7C7-5BAC28CB6413}" type="slidenum">
              <a:rPr lang="en-US" smtClean="0"/>
              <a:pPr/>
              <a:t>37</a:t>
            </a:fld>
            <a:endParaRPr lang="en-US">
              <a:latin typeface="Mabry Pro" panose="020D0503040002040303" pitchFamily="34" charset="0"/>
            </a:endParaRPr>
          </a:p>
        </p:txBody>
      </p:sp>
      <p:sp>
        <p:nvSpPr>
          <p:cNvPr id="5" name="Text Placeholder 3">
            <a:extLst>
              <a:ext uri="{FF2B5EF4-FFF2-40B4-BE49-F238E27FC236}">
                <a16:creationId xmlns:a16="http://schemas.microsoft.com/office/drawing/2014/main" id="{5DBA3475-8DDF-F64A-071A-72738A37FBF7}"/>
              </a:ext>
            </a:extLst>
          </p:cNvPr>
          <p:cNvSpPr txBox="1">
            <a:spLocks/>
          </p:cNvSpPr>
          <p:nvPr/>
        </p:nvSpPr>
        <p:spPr>
          <a:xfrm>
            <a:off x="407367" y="1037505"/>
            <a:ext cx="10660359" cy="989767"/>
          </a:xfrm>
          <a:prstGeom prst="rect">
            <a:avLst/>
          </a:prstGeom>
        </p:spPr>
        <p:txBody>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285750" indent="-285750">
              <a:buFont typeface="Arial" panose="020B0604020202020204" pitchFamily="34" charset="0"/>
              <a:buChar char="•"/>
            </a:pPr>
            <a:r>
              <a:rPr lang="en-US" kern="0" dirty="0">
                <a:latin typeface="Mabry Pro"/>
                <a:cs typeface="Arial"/>
              </a:rPr>
              <a:t>N=7,282</a:t>
            </a:r>
          </a:p>
          <a:p>
            <a:pPr marL="285750" indent="-285750">
              <a:buFont typeface="Arial" panose="020B0604020202020204" pitchFamily="34" charset="0"/>
              <a:buChar char="•"/>
            </a:pPr>
            <a:r>
              <a:rPr lang="en-US" kern="0" dirty="0">
                <a:latin typeface="Mabry Pro"/>
                <a:cs typeface="Arial"/>
              </a:rPr>
              <a:t>UK population, mainly grads with some apprentices and career changers</a:t>
            </a:r>
            <a:endParaRPr lang="en-US" kern="0" dirty="0">
              <a:highlight>
                <a:srgbClr val="FFFF00"/>
              </a:highlight>
            </a:endParaRPr>
          </a:p>
        </p:txBody>
      </p:sp>
      <p:sp>
        <p:nvSpPr>
          <p:cNvPr id="8" name="Title 4">
            <a:extLst>
              <a:ext uri="{FF2B5EF4-FFF2-40B4-BE49-F238E27FC236}">
                <a16:creationId xmlns:a16="http://schemas.microsoft.com/office/drawing/2014/main" id="{A52ED1EC-B43C-7737-6801-9C789E873BF3}"/>
              </a:ext>
            </a:extLst>
          </p:cNvPr>
          <p:cNvSpPr txBox="1">
            <a:spLocks/>
          </p:cNvSpPr>
          <p:nvPr/>
        </p:nvSpPr>
        <p:spPr>
          <a:xfrm>
            <a:off x="407368" y="404664"/>
            <a:ext cx="12192000" cy="307777"/>
          </a:xfrm>
          <a:prstGeom prst="rect">
            <a:avLst/>
          </a:prstGeom>
        </p:spPr>
        <p:txBody>
          <a:bodyPr/>
          <a:lstStyle>
            <a:lvl1pPr eaLnBrk="1" hangingPunct="1">
              <a:defRPr sz="4800" b="0" i="0" spc="70" baseline="0">
                <a:solidFill>
                  <a:srgbClr val="0E107A"/>
                </a:solidFill>
                <a:latin typeface="Burgess" panose="02000503080000020003" pitchFamily="2" charset="77"/>
                <a:ea typeface="+mj-ea"/>
                <a:cs typeface="Verdana"/>
              </a:defRPr>
            </a:lvl1pPr>
          </a:lstStyle>
          <a:p>
            <a:r>
              <a:rPr lang="en-US" sz="2400" b="1" kern="0">
                <a:latin typeface="Mabry Pro" panose="020D0503040002040303" pitchFamily="34" charset="0"/>
              </a:rPr>
              <a:t>Norm Data </a:t>
            </a:r>
            <a:endParaRPr lang="en-GB" b="1" kern="0">
              <a:latin typeface="Mabry Pro" panose="020D0503040002040303" pitchFamily="34" charset="0"/>
            </a:endParaRPr>
          </a:p>
        </p:txBody>
      </p:sp>
      <p:sp>
        <p:nvSpPr>
          <p:cNvPr id="12" name="Rounded Rectangle 3">
            <a:extLst>
              <a:ext uri="{FF2B5EF4-FFF2-40B4-BE49-F238E27FC236}">
                <a16:creationId xmlns:a16="http://schemas.microsoft.com/office/drawing/2014/main" id="{EDC80EC5-D546-05D8-4729-21144733BB45}"/>
              </a:ext>
            </a:extLst>
          </p:cNvPr>
          <p:cNvSpPr/>
          <p:nvPr/>
        </p:nvSpPr>
        <p:spPr>
          <a:xfrm>
            <a:off x="4134603" y="2132856"/>
            <a:ext cx="3273400" cy="3888432"/>
          </a:xfrm>
          <a:prstGeom prst="roundRect">
            <a:avLst>
              <a:gd name="adj" fmla="val 4065"/>
            </a:avLst>
          </a:prstGeom>
          <a:solidFill>
            <a:srgbClr val="447FFB"/>
          </a:solidFill>
          <a:ln w="9525" cap="flat" cmpd="sng" algn="ctr">
            <a:noFill/>
            <a:prstDash val="solid"/>
          </a:ln>
          <a:effectLst/>
        </p:spPr>
        <p:txBody>
          <a:bodyPr lIns="72000" tIns="108000" rIns="144000" bIns="108000"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0E107A"/>
              </a:solidFill>
              <a:effectLst/>
              <a:uLnTx/>
              <a:uFillTx/>
              <a:latin typeface="Mabry Light" panose="020D0303040002040303" pitchFamily="34" charset="0"/>
            </a:endParaRPr>
          </a:p>
        </p:txBody>
      </p:sp>
      <p:sp>
        <p:nvSpPr>
          <p:cNvPr id="13" name="Rounded Rectangle 3">
            <a:extLst>
              <a:ext uri="{FF2B5EF4-FFF2-40B4-BE49-F238E27FC236}">
                <a16:creationId xmlns:a16="http://schemas.microsoft.com/office/drawing/2014/main" id="{BCD3FF42-A5E5-66B6-164E-350B789BEF1D}"/>
              </a:ext>
            </a:extLst>
          </p:cNvPr>
          <p:cNvSpPr/>
          <p:nvPr/>
        </p:nvSpPr>
        <p:spPr>
          <a:xfrm>
            <a:off x="479376" y="2132856"/>
            <a:ext cx="3240360" cy="3888432"/>
          </a:xfrm>
          <a:prstGeom prst="roundRect">
            <a:avLst>
              <a:gd name="adj" fmla="val 4065"/>
            </a:avLst>
          </a:prstGeom>
          <a:solidFill>
            <a:srgbClr val="0E107A"/>
          </a:solidFill>
          <a:ln w="9525" cap="flat" cmpd="sng" algn="ctr">
            <a:noFill/>
            <a:prstDash val="solid"/>
          </a:ln>
          <a:effectLst/>
        </p:spPr>
        <p:txBody>
          <a:bodyPr lIns="72000" tIns="108000" rIns="144000" bIns="108000"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0E107A"/>
              </a:solidFill>
              <a:effectLst/>
              <a:uLnTx/>
              <a:uFillTx/>
              <a:latin typeface="Mabry Light" panose="020D0303040002040303" pitchFamily="34" charset="0"/>
            </a:endParaRPr>
          </a:p>
        </p:txBody>
      </p:sp>
      <p:pic>
        <p:nvPicPr>
          <p:cNvPr id="15" name="Picture 14">
            <a:extLst>
              <a:ext uri="{FF2B5EF4-FFF2-40B4-BE49-F238E27FC236}">
                <a16:creationId xmlns:a16="http://schemas.microsoft.com/office/drawing/2014/main" id="{A19C798D-C6CB-133E-1D46-CC622B47942F}"/>
              </a:ext>
            </a:extLst>
          </p:cNvPr>
          <p:cNvPicPr>
            <a:picLocks noChangeAspect="1"/>
          </p:cNvPicPr>
          <p:nvPr/>
        </p:nvPicPr>
        <p:blipFill rotWithShape="1">
          <a:blip r:embed="rId3"/>
          <a:srcRect l="-41864" t="17623" r="45758" b="12899"/>
          <a:stretch/>
        </p:blipFill>
        <p:spPr>
          <a:xfrm>
            <a:off x="8918601" y="-675456"/>
            <a:ext cx="3273400" cy="6353860"/>
          </a:xfrm>
          <a:prstGeom prst="rect">
            <a:avLst/>
          </a:prstGeom>
        </p:spPr>
      </p:pic>
      <p:graphicFrame>
        <p:nvGraphicFramePr>
          <p:cNvPr id="16" name="Chart 15">
            <a:extLst>
              <a:ext uri="{FF2B5EF4-FFF2-40B4-BE49-F238E27FC236}">
                <a16:creationId xmlns:a16="http://schemas.microsoft.com/office/drawing/2014/main" id="{AA1F50B6-76A7-107E-D44C-80242CF39B72}"/>
              </a:ext>
            </a:extLst>
          </p:cNvPr>
          <p:cNvGraphicFramePr>
            <a:graphicFrameLocks/>
          </p:cNvGraphicFramePr>
          <p:nvPr/>
        </p:nvGraphicFramePr>
        <p:xfrm>
          <a:off x="-652423" y="2433957"/>
          <a:ext cx="5472608" cy="3384376"/>
        </p:xfrm>
        <a:graphic>
          <a:graphicData uri="http://schemas.openxmlformats.org/drawingml/2006/chart">
            <c:chart xmlns:c="http://schemas.openxmlformats.org/drawingml/2006/chart" xmlns:r="http://schemas.openxmlformats.org/officeDocument/2006/relationships" r:id="rId4"/>
          </a:graphicData>
        </a:graphic>
      </p:graphicFrame>
      <p:sp>
        <p:nvSpPr>
          <p:cNvPr id="17" name="Freeform 12">
            <a:extLst>
              <a:ext uri="{FF2B5EF4-FFF2-40B4-BE49-F238E27FC236}">
                <a16:creationId xmlns:a16="http://schemas.microsoft.com/office/drawing/2014/main" id="{A4D3D9F8-B58D-497E-1FCA-9E27C332D043}"/>
              </a:ext>
            </a:extLst>
          </p:cNvPr>
          <p:cNvSpPr>
            <a:spLocks noChangeArrowheads="1"/>
          </p:cNvSpPr>
          <p:nvPr/>
        </p:nvSpPr>
        <p:spPr bwMode="auto">
          <a:xfrm>
            <a:off x="805150" y="1992832"/>
            <a:ext cx="1192942" cy="426848"/>
          </a:xfrm>
          <a:prstGeom prst="roundRect">
            <a:avLst/>
          </a:prstGeom>
          <a:solidFill>
            <a:srgbClr val="447FFB"/>
          </a:solidFill>
          <a:ln>
            <a:noFill/>
          </a:ln>
          <a:effectLst/>
        </p:spPr>
        <p:txBody>
          <a:bodyPr wrap="none" anchor="ctr"/>
          <a:lstStyle/>
          <a:p>
            <a:endParaRPr lang="en-US" sz="3266"/>
          </a:p>
        </p:txBody>
      </p:sp>
      <p:sp>
        <p:nvSpPr>
          <p:cNvPr id="18" name="Rectangle 17">
            <a:extLst>
              <a:ext uri="{FF2B5EF4-FFF2-40B4-BE49-F238E27FC236}">
                <a16:creationId xmlns:a16="http://schemas.microsoft.com/office/drawing/2014/main" id="{EEC9AB53-50C4-84FF-05C9-FDF782DB6ED7}"/>
              </a:ext>
            </a:extLst>
          </p:cNvPr>
          <p:cNvSpPr/>
          <p:nvPr/>
        </p:nvSpPr>
        <p:spPr>
          <a:xfrm>
            <a:off x="525016" y="2041549"/>
            <a:ext cx="1809267" cy="323165"/>
          </a:xfrm>
          <a:prstGeom prst="rect">
            <a:avLst/>
          </a:prstGeom>
        </p:spPr>
        <p:txBody>
          <a:bodyPr wrap="square">
            <a:spAutoFit/>
          </a:bodyPr>
          <a:lstStyle/>
          <a:p>
            <a:pPr lvl="1">
              <a:defRPr/>
            </a:pPr>
            <a:r>
              <a:rPr lang="en-GB" sz="1500" b="1" kern="0">
                <a:solidFill>
                  <a:schemeClr val="bg1"/>
                </a:solidFill>
                <a:latin typeface="Mabry Pro" panose="020D0503040002040303" pitchFamily="34" charset="0"/>
              </a:rPr>
              <a:t>Gender</a:t>
            </a:r>
          </a:p>
        </p:txBody>
      </p:sp>
      <p:sp>
        <p:nvSpPr>
          <p:cNvPr id="19" name="Freeform 12">
            <a:extLst>
              <a:ext uri="{FF2B5EF4-FFF2-40B4-BE49-F238E27FC236}">
                <a16:creationId xmlns:a16="http://schemas.microsoft.com/office/drawing/2014/main" id="{7937B89C-90F8-0A0B-7E5B-376C7A20A011}"/>
              </a:ext>
            </a:extLst>
          </p:cNvPr>
          <p:cNvSpPr>
            <a:spLocks noChangeArrowheads="1"/>
          </p:cNvSpPr>
          <p:nvPr/>
        </p:nvSpPr>
        <p:spPr bwMode="auto">
          <a:xfrm>
            <a:off x="4445038" y="2041549"/>
            <a:ext cx="1192942" cy="426848"/>
          </a:xfrm>
          <a:prstGeom prst="roundRect">
            <a:avLst/>
          </a:prstGeom>
          <a:solidFill>
            <a:srgbClr val="0E107A"/>
          </a:solidFill>
          <a:ln>
            <a:noFill/>
          </a:ln>
          <a:effectLst/>
        </p:spPr>
        <p:txBody>
          <a:bodyPr wrap="none" anchor="ctr"/>
          <a:lstStyle/>
          <a:p>
            <a:endParaRPr lang="en-US" sz="3266"/>
          </a:p>
        </p:txBody>
      </p:sp>
      <p:sp>
        <p:nvSpPr>
          <p:cNvPr id="20" name="Rectangle 19">
            <a:extLst>
              <a:ext uri="{FF2B5EF4-FFF2-40B4-BE49-F238E27FC236}">
                <a16:creationId xmlns:a16="http://schemas.microsoft.com/office/drawing/2014/main" id="{9BCA17E4-E83A-DFBD-7C8C-0322075694A1}"/>
              </a:ext>
            </a:extLst>
          </p:cNvPr>
          <p:cNvSpPr/>
          <p:nvPr/>
        </p:nvSpPr>
        <p:spPr>
          <a:xfrm>
            <a:off x="4188613" y="2076170"/>
            <a:ext cx="1809267" cy="323165"/>
          </a:xfrm>
          <a:prstGeom prst="rect">
            <a:avLst/>
          </a:prstGeom>
        </p:spPr>
        <p:txBody>
          <a:bodyPr wrap="square">
            <a:spAutoFit/>
          </a:bodyPr>
          <a:lstStyle/>
          <a:p>
            <a:pPr lvl="1">
              <a:defRPr/>
            </a:pPr>
            <a:r>
              <a:rPr lang="en-GB" sz="1500" b="1" kern="0">
                <a:solidFill>
                  <a:schemeClr val="bg1"/>
                </a:solidFill>
                <a:latin typeface="Mabry Pro" panose="020D0503040002040303" pitchFamily="34" charset="0"/>
              </a:rPr>
              <a:t>Age</a:t>
            </a:r>
          </a:p>
        </p:txBody>
      </p:sp>
      <p:graphicFrame>
        <p:nvGraphicFramePr>
          <p:cNvPr id="21" name="Chart 20">
            <a:extLst>
              <a:ext uri="{FF2B5EF4-FFF2-40B4-BE49-F238E27FC236}">
                <a16:creationId xmlns:a16="http://schemas.microsoft.com/office/drawing/2014/main" id="{F35103EB-CE62-72C6-B101-53672847E9AB}"/>
              </a:ext>
            </a:extLst>
          </p:cNvPr>
          <p:cNvGraphicFramePr>
            <a:graphicFrameLocks/>
          </p:cNvGraphicFramePr>
          <p:nvPr/>
        </p:nvGraphicFramePr>
        <p:xfrm>
          <a:off x="6039794" y="2468397"/>
          <a:ext cx="5472608" cy="338437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Chart 3">
            <a:extLst>
              <a:ext uri="{FF2B5EF4-FFF2-40B4-BE49-F238E27FC236}">
                <a16:creationId xmlns:a16="http://schemas.microsoft.com/office/drawing/2014/main" id="{2E3A1293-EE6C-10B8-5266-D76D84BF5EF2}"/>
              </a:ext>
            </a:extLst>
          </p:cNvPr>
          <p:cNvGraphicFramePr/>
          <p:nvPr/>
        </p:nvGraphicFramePr>
        <p:xfrm>
          <a:off x="3150918" y="2515883"/>
          <a:ext cx="5240769" cy="3313690"/>
        </p:xfrm>
        <a:graphic>
          <a:graphicData uri="http://schemas.openxmlformats.org/drawingml/2006/chart">
            <c:chart xmlns:c="http://schemas.openxmlformats.org/drawingml/2006/chart" xmlns:r="http://schemas.openxmlformats.org/officeDocument/2006/relationships" r:id="rId6"/>
          </a:graphicData>
        </a:graphic>
      </p:graphicFrame>
      <p:sp>
        <p:nvSpPr>
          <p:cNvPr id="6" name="Rounded Rectangle 3">
            <a:extLst>
              <a:ext uri="{FF2B5EF4-FFF2-40B4-BE49-F238E27FC236}">
                <a16:creationId xmlns:a16="http://schemas.microsoft.com/office/drawing/2014/main" id="{D485A24C-E9D7-93CF-5AAA-7124FAF08749}"/>
              </a:ext>
            </a:extLst>
          </p:cNvPr>
          <p:cNvSpPr/>
          <p:nvPr/>
        </p:nvSpPr>
        <p:spPr>
          <a:xfrm>
            <a:off x="7827367" y="2122334"/>
            <a:ext cx="3240360" cy="3888432"/>
          </a:xfrm>
          <a:prstGeom prst="roundRect">
            <a:avLst>
              <a:gd name="adj" fmla="val 4065"/>
            </a:avLst>
          </a:prstGeom>
          <a:solidFill>
            <a:schemeClr val="accent3"/>
          </a:solidFill>
          <a:ln w="9525" cap="flat" cmpd="sng" algn="ctr">
            <a:noFill/>
            <a:prstDash val="solid"/>
          </a:ln>
          <a:effectLst/>
        </p:spPr>
        <p:txBody>
          <a:bodyPr lIns="72000" tIns="108000" rIns="144000" bIns="108000"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0E107A"/>
              </a:solidFill>
              <a:effectLst/>
              <a:uLnTx/>
              <a:uFillTx/>
              <a:latin typeface="Mabry Light" panose="020D0303040002040303" pitchFamily="34" charset="0"/>
            </a:endParaRPr>
          </a:p>
        </p:txBody>
      </p:sp>
      <p:sp>
        <p:nvSpPr>
          <p:cNvPr id="7" name="Freeform 12">
            <a:extLst>
              <a:ext uri="{FF2B5EF4-FFF2-40B4-BE49-F238E27FC236}">
                <a16:creationId xmlns:a16="http://schemas.microsoft.com/office/drawing/2014/main" id="{7992EDF0-1D64-C770-BD32-9D51B387F2FE}"/>
              </a:ext>
            </a:extLst>
          </p:cNvPr>
          <p:cNvSpPr>
            <a:spLocks noChangeArrowheads="1"/>
          </p:cNvSpPr>
          <p:nvPr/>
        </p:nvSpPr>
        <p:spPr bwMode="auto">
          <a:xfrm>
            <a:off x="8179627" y="2016308"/>
            <a:ext cx="1192942" cy="426848"/>
          </a:xfrm>
          <a:prstGeom prst="roundRect">
            <a:avLst/>
          </a:prstGeom>
          <a:solidFill>
            <a:srgbClr val="0E107A"/>
          </a:solidFill>
          <a:ln>
            <a:noFill/>
          </a:ln>
          <a:effectLst/>
        </p:spPr>
        <p:txBody>
          <a:bodyPr wrap="none" anchor="ctr"/>
          <a:lstStyle/>
          <a:p>
            <a:endParaRPr lang="en-US" sz="3266"/>
          </a:p>
        </p:txBody>
      </p:sp>
      <p:sp>
        <p:nvSpPr>
          <p:cNvPr id="10" name="Rectangle 9">
            <a:extLst>
              <a:ext uri="{FF2B5EF4-FFF2-40B4-BE49-F238E27FC236}">
                <a16:creationId xmlns:a16="http://schemas.microsoft.com/office/drawing/2014/main" id="{6B222BE2-E88B-29F5-1A74-A2E863DD25FE}"/>
              </a:ext>
            </a:extLst>
          </p:cNvPr>
          <p:cNvSpPr/>
          <p:nvPr/>
        </p:nvSpPr>
        <p:spPr>
          <a:xfrm>
            <a:off x="7815125" y="2073341"/>
            <a:ext cx="1809267" cy="323165"/>
          </a:xfrm>
          <a:prstGeom prst="rect">
            <a:avLst/>
          </a:prstGeom>
        </p:spPr>
        <p:txBody>
          <a:bodyPr wrap="square">
            <a:spAutoFit/>
          </a:bodyPr>
          <a:lstStyle/>
          <a:p>
            <a:pPr lvl="1">
              <a:defRPr/>
            </a:pPr>
            <a:r>
              <a:rPr lang="en-US" sz="1500" b="1" kern="0">
                <a:solidFill>
                  <a:schemeClr val="bg1"/>
                </a:solidFill>
                <a:latin typeface="Mabry Pro" panose="020D0503040002040303" pitchFamily="34" charset="0"/>
              </a:rPr>
              <a:t>Ethnicity</a:t>
            </a:r>
            <a:endParaRPr lang="en-GB" sz="1500" b="1" kern="0">
              <a:solidFill>
                <a:schemeClr val="bg1"/>
              </a:solidFill>
              <a:latin typeface="Mabry Pro" panose="020D0503040002040303" pitchFamily="34" charset="0"/>
            </a:endParaRPr>
          </a:p>
        </p:txBody>
      </p:sp>
      <p:graphicFrame>
        <p:nvGraphicFramePr>
          <p:cNvPr id="11" name="Chart 10">
            <a:extLst>
              <a:ext uri="{FF2B5EF4-FFF2-40B4-BE49-F238E27FC236}">
                <a16:creationId xmlns:a16="http://schemas.microsoft.com/office/drawing/2014/main" id="{88BA299E-57D5-0F21-439F-504E218D233C}"/>
              </a:ext>
            </a:extLst>
          </p:cNvPr>
          <p:cNvGraphicFramePr/>
          <p:nvPr/>
        </p:nvGraphicFramePr>
        <p:xfrm>
          <a:off x="6630276" y="2396190"/>
          <a:ext cx="5634542" cy="3528789"/>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8510091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0E3DD7-75BF-9333-6769-9BCBE12951FB}"/>
              </a:ext>
            </a:extLst>
          </p:cNvPr>
          <p:cNvSpPr>
            <a:spLocks noGrp="1"/>
          </p:cNvSpPr>
          <p:nvPr>
            <p:ph type="body" sz="quarter" idx="14"/>
          </p:nvPr>
        </p:nvSpPr>
        <p:spPr/>
        <p:txBody>
          <a:bodyPr/>
          <a:lstStyle/>
          <a:p>
            <a:r>
              <a:rPr lang="en-US" dirty="0"/>
              <a:t>Leadership Agility*</a:t>
            </a:r>
            <a:endParaRPr lang="en-GB" dirty="0"/>
          </a:p>
        </p:txBody>
      </p:sp>
      <p:sp>
        <p:nvSpPr>
          <p:cNvPr id="3" name="TextBox 2">
            <a:extLst>
              <a:ext uri="{FF2B5EF4-FFF2-40B4-BE49-F238E27FC236}">
                <a16:creationId xmlns:a16="http://schemas.microsoft.com/office/drawing/2014/main" id="{47A9A032-7161-C57B-C961-11857E61E612}"/>
              </a:ext>
            </a:extLst>
          </p:cNvPr>
          <p:cNvSpPr txBox="1"/>
          <p:nvPr/>
        </p:nvSpPr>
        <p:spPr>
          <a:xfrm>
            <a:off x="6095029" y="6038383"/>
            <a:ext cx="6984776" cy="369332"/>
          </a:xfrm>
          <a:prstGeom prst="rect">
            <a:avLst/>
          </a:prstGeom>
          <a:noFill/>
        </p:spPr>
        <p:txBody>
          <a:bodyPr wrap="square" rtlCol="0">
            <a:spAutoFit/>
          </a:bodyPr>
          <a:lstStyle/>
          <a:p>
            <a:r>
              <a:rPr lang="en-US" dirty="0">
                <a:solidFill>
                  <a:schemeClr val="bg1"/>
                </a:solidFill>
                <a:latin typeface="Mabry Pro" panose="020B0604020202020204" charset="0"/>
              </a:rPr>
              <a:t>*Requires specific, in-depth training for interpretation</a:t>
            </a:r>
            <a:endParaRPr lang="en-GB" dirty="0">
              <a:solidFill>
                <a:schemeClr val="bg1"/>
              </a:solidFill>
              <a:latin typeface="Mabry Pro" panose="020B0604020202020204" charset="0"/>
            </a:endParaRPr>
          </a:p>
        </p:txBody>
      </p:sp>
    </p:spTree>
    <p:extLst>
      <p:ext uri="{BB962C8B-B14F-4D97-AF65-F5344CB8AC3E}">
        <p14:creationId xmlns:p14="http://schemas.microsoft.com/office/powerpoint/2010/main" val="31286157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A73DABC-4E25-4A3D-AB11-091E162B54DD}"/>
              </a:ext>
            </a:extLst>
          </p:cNvPr>
          <p:cNvSpPr>
            <a:spLocks noGrp="1"/>
          </p:cNvSpPr>
          <p:nvPr>
            <p:ph type="sldNum" sz="quarter" idx="11"/>
          </p:nvPr>
        </p:nvSpPr>
        <p:spPr/>
        <p:txBody>
          <a:bodyPr/>
          <a:lstStyle/>
          <a:p>
            <a:fld id="{7E9CF92B-D8DD-4F4E-A7C7-5BAC28CB6413}" type="slidenum">
              <a:rPr lang="en-US" smtClean="0"/>
              <a:pPr/>
              <a:t>39</a:t>
            </a:fld>
            <a:endParaRPr lang="en-US" dirty="0">
              <a:latin typeface="Mabry Pro" panose="020D0503040002040303" pitchFamily="34" charset="0"/>
            </a:endParaRPr>
          </a:p>
        </p:txBody>
      </p:sp>
      <p:sp>
        <p:nvSpPr>
          <p:cNvPr id="4" name="Rectangle 3">
            <a:extLst>
              <a:ext uri="{FF2B5EF4-FFF2-40B4-BE49-F238E27FC236}">
                <a16:creationId xmlns:a16="http://schemas.microsoft.com/office/drawing/2014/main" id="{C69B934C-4BC3-31B5-D486-AC18105681F7}"/>
              </a:ext>
            </a:extLst>
          </p:cNvPr>
          <p:cNvSpPr/>
          <p:nvPr/>
        </p:nvSpPr>
        <p:spPr>
          <a:xfrm>
            <a:off x="431544" y="1120676"/>
            <a:ext cx="4368312" cy="4801314"/>
          </a:xfrm>
          <a:prstGeom prst="rect">
            <a:avLst/>
          </a:prstGeom>
        </p:spPr>
        <p:txBody>
          <a:bodyPr wrap="square">
            <a:spAutoFit/>
          </a:bodyPr>
          <a:lstStyle/>
          <a:p>
            <a:r>
              <a:rPr lang="en-GB" dirty="0">
                <a:latin typeface="Mabry Pro" panose="020D0503040002040303" charset="0"/>
                <a:cs typeface="Arial" charset="0"/>
              </a:rPr>
              <a:t>Leadership agility is about leading in a volatile, uncertain, complex and ambiguous (VUCA) world, in an era of transformational change and digitalisation. </a:t>
            </a:r>
          </a:p>
          <a:p>
            <a:endParaRPr lang="en-GB" dirty="0">
              <a:latin typeface="Mabry Pro" panose="020D0503040002040303" charset="0"/>
              <a:cs typeface="Arial" charset="0"/>
            </a:endParaRPr>
          </a:p>
          <a:p>
            <a:r>
              <a:rPr lang="en-GB" dirty="0">
                <a:latin typeface="Mabry Pro" panose="020D0503040002040303" charset="0"/>
                <a:cs typeface="Arial" charset="0"/>
              </a:rPr>
              <a:t>In agile organisations, leaders create shared aspiration, build emotional alignment, ensure the capacity for change acceleration and enable the achievement of enterprise objectives. </a:t>
            </a:r>
          </a:p>
          <a:p>
            <a:endParaRPr lang="en-GB" dirty="0">
              <a:latin typeface="Mabry Pro" panose="020D0503040002040303" charset="0"/>
              <a:cs typeface="Arial" charset="0"/>
            </a:endParaRPr>
          </a:p>
          <a:p>
            <a:r>
              <a:rPr lang="en-GB" dirty="0">
                <a:latin typeface="Mabry Pro" panose="020D0503040002040303" charset="0"/>
                <a:cs typeface="Arial" charset="0"/>
              </a:rPr>
              <a:t>Agility requires leaders to create the optimal cultural context for eﬀective transformational change. Agility means people are not just ready for change; they are able to harness its power. </a:t>
            </a:r>
          </a:p>
        </p:txBody>
      </p:sp>
      <p:pic>
        <p:nvPicPr>
          <p:cNvPr id="7" name="Picture 6">
            <a:extLst>
              <a:ext uri="{FF2B5EF4-FFF2-40B4-BE49-F238E27FC236}">
                <a16:creationId xmlns:a16="http://schemas.microsoft.com/office/drawing/2014/main" id="{FDD5F125-254F-682A-79FA-6FB1716E01F0}"/>
              </a:ext>
            </a:extLst>
          </p:cNvPr>
          <p:cNvPicPr>
            <a:picLocks noChangeAspect="1"/>
          </p:cNvPicPr>
          <p:nvPr/>
        </p:nvPicPr>
        <p:blipFill>
          <a:blip r:embed="rId3"/>
          <a:stretch>
            <a:fillRect/>
          </a:stretch>
        </p:blipFill>
        <p:spPr>
          <a:xfrm>
            <a:off x="4655840" y="425996"/>
            <a:ext cx="7244061" cy="6261278"/>
          </a:xfrm>
          <a:prstGeom prst="rect">
            <a:avLst/>
          </a:prstGeom>
        </p:spPr>
      </p:pic>
      <p:sp>
        <p:nvSpPr>
          <p:cNvPr id="9" name="Title 4">
            <a:extLst>
              <a:ext uri="{FF2B5EF4-FFF2-40B4-BE49-F238E27FC236}">
                <a16:creationId xmlns:a16="http://schemas.microsoft.com/office/drawing/2014/main" id="{007235FC-BB17-63D1-2FDE-48F62B289135}"/>
              </a:ext>
            </a:extLst>
          </p:cNvPr>
          <p:cNvSpPr txBox="1">
            <a:spLocks/>
          </p:cNvSpPr>
          <p:nvPr/>
        </p:nvSpPr>
        <p:spPr>
          <a:xfrm>
            <a:off x="0" y="384919"/>
            <a:ext cx="12192000" cy="307777"/>
          </a:xfrm>
          <a:prstGeom prst="rect">
            <a:avLst/>
          </a:prstGeom>
        </p:spPr>
        <p:txBody>
          <a:bodyPr vert="horz" lIns="540000" tIns="0" rIns="1440000" bIns="0" rtlCol="0" anchor="t" anchorCtr="0">
            <a:noAutofit/>
          </a:bodyPr>
          <a:lstStyle>
            <a:lvl1pPr eaLnBrk="1" hangingPunct="1">
              <a:defRPr sz="4800" b="0" i="0" spc="70" baseline="0">
                <a:solidFill>
                  <a:srgbClr val="0E107A"/>
                </a:solidFill>
                <a:latin typeface="Burgess" panose="02000503080000020003" pitchFamily="2" charset="77"/>
                <a:ea typeface="+mj-ea"/>
                <a:cs typeface="Verdana"/>
              </a:defRPr>
            </a:lvl1pPr>
          </a:lstStyle>
          <a:p>
            <a:r>
              <a:rPr lang="en-US" sz="2400" b="1" kern="0">
                <a:latin typeface="Mabry Pro" panose="020D0503040002040303" pitchFamily="34" charset="0"/>
              </a:rPr>
              <a:t>Leadership Agility</a:t>
            </a:r>
            <a:endParaRPr lang="en-GB" kern="0" dirty="0">
              <a:latin typeface="Mabry Pro" panose="020D0503040002040303" pitchFamily="34" charset="0"/>
            </a:endParaRPr>
          </a:p>
        </p:txBody>
      </p:sp>
      <p:sp>
        <p:nvSpPr>
          <p:cNvPr id="10" name="Footer Placeholder 1">
            <a:extLst>
              <a:ext uri="{FF2B5EF4-FFF2-40B4-BE49-F238E27FC236}">
                <a16:creationId xmlns:a16="http://schemas.microsoft.com/office/drawing/2014/main" id="{2874EB17-8BB2-8C8F-B7F9-08754999BDCF}"/>
              </a:ext>
            </a:extLst>
          </p:cNvPr>
          <p:cNvSpPr>
            <a:spLocks noGrp="1"/>
          </p:cNvSpPr>
          <p:nvPr>
            <p:ph type="ftr" sz="quarter" idx="10"/>
          </p:nvPr>
        </p:nvSpPr>
        <p:spPr>
          <a:xfrm>
            <a:off x="911424" y="6318000"/>
            <a:ext cx="1800200" cy="540000"/>
          </a:xfrm>
        </p:spPr>
        <p:txBody>
          <a:bodyPr/>
          <a:lstStyle/>
          <a:p>
            <a:r>
              <a:rPr lang="en-GB" dirty="0"/>
              <a:t>© 2023 Sova Assessment</a:t>
            </a:r>
            <a:endParaRPr lang="en-US" dirty="0">
              <a:latin typeface="Mabry Pro" panose="020D0503040002040303" pitchFamily="34" charset="0"/>
            </a:endParaRPr>
          </a:p>
        </p:txBody>
      </p:sp>
    </p:spTree>
    <p:extLst>
      <p:ext uri="{BB962C8B-B14F-4D97-AF65-F5344CB8AC3E}">
        <p14:creationId xmlns:p14="http://schemas.microsoft.com/office/powerpoint/2010/main" val="3003864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E572BF-1639-0840-B592-64A359C3D4C4}"/>
              </a:ext>
            </a:extLst>
          </p:cNvPr>
          <p:cNvSpPr>
            <a:spLocks noGrp="1"/>
          </p:cNvSpPr>
          <p:nvPr>
            <p:ph type="title"/>
          </p:nvPr>
        </p:nvSpPr>
        <p:spPr>
          <a:xfrm>
            <a:off x="0" y="404664"/>
            <a:ext cx="11215627" cy="598867"/>
          </a:xfrm>
        </p:spPr>
        <p:txBody>
          <a:bodyPr/>
          <a:lstStyle/>
          <a:p>
            <a:r>
              <a:rPr lang="en-US" sz="3000"/>
              <a:t>Off-the-shelf vs. bespoke solutions</a:t>
            </a:r>
          </a:p>
        </p:txBody>
      </p:sp>
      <p:sp>
        <p:nvSpPr>
          <p:cNvPr id="6" name="Footer Placeholder 5">
            <a:extLst>
              <a:ext uri="{FF2B5EF4-FFF2-40B4-BE49-F238E27FC236}">
                <a16:creationId xmlns:a16="http://schemas.microsoft.com/office/drawing/2014/main" id="{088C7811-4783-E34F-BDD4-FDD6FFBE7A02}"/>
              </a:ext>
            </a:extLst>
          </p:cNvPr>
          <p:cNvSpPr>
            <a:spLocks noGrp="1"/>
          </p:cNvSpPr>
          <p:nvPr>
            <p:ph type="ftr" sz="quarter" idx="10"/>
          </p:nvPr>
        </p:nvSpPr>
        <p:spPr>
          <a:xfrm>
            <a:off x="911424" y="6318000"/>
            <a:ext cx="1800200" cy="540000"/>
          </a:xfrm>
        </p:spPr>
        <p:txBody>
          <a:bodyPr/>
          <a:lstStyle/>
          <a:p>
            <a:r>
              <a:rPr lang="en-GB" dirty="0"/>
              <a:t>© 2023 Sova Assessment</a:t>
            </a:r>
            <a:endParaRPr lang="en-US" dirty="0"/>
          </a:p>
        </p:txBody>
      </p:sp>
      <p:sp>
        <p:nvSpPr>
          <p:cNvPr id="7" name="Slide Number Placeholder 6">
            <a:extLst>
              <a:ext uri="{FF2B5EF4-FFF2-40B4-BE49-F238E27FC236}">
                <a16:creationId xmlns:a16="http://schemas.microsoft.com/office/drawing/2014/main" id="{F6400338-F476-9445-B7E0-1D6E90614FF0}"/>
              </a:ext>
            </a:extLst>
          </p:cNvPr>
          <p:cNvSpPr>
            <a:spLocks noGrp="1"/>
          </p:cNvSpPr>
          <p:nvPr>
            <p:ph type="sldNum" sz="quarter" idx="11"/>
          </p:nvPr>
        </p:nvSpPr>
        <p:spPr/>
        <p:txBody>
          <a:bodyPr/>
          <a:lstStyle/>
          <a:p>
            <a:fld id="{7E9CF92B-D8DD-4F4E-A7C7-5BAC28CB6413}" type="slidenum">
              <a:rPr lang="en-US" smtClean="0"/>
              <a:pPr/>
              <a:t>4</a:t>
            </a:fld>
            <a:endParaRPr lang="en-US">
              <a:latin typeface="Mabry Pro" panose="020D0503040002040303" pitchFamily="34" charset="0"/>
            </a:endParaRPr>
          </a:p>
        </p:txBody>
      </p:sp>
      <p:sp>
        <p:nvSpPr>
          <p:cNvPr id="42" name="Terminator 41">
            <a:extLst>
              <a:ext uri="{FF2B5EF4-FFF2-40B4-BE49-F238E27FC236}">
                <a16:creationId xmlns:a16="http://schemas.microsoft.com/office/drawing/2014/main" id="{E964539F-EEA8-164F-8EF6-86FEAEEA5B49}"/>
              </a:ext>
            </a:extLst>
          </p:cNvPr>
          <p:cNvSpPr/>
          <p:nvPr/>
        </p:nvSpPr>
        <p:spPr>
          <a:xfrm>
            <a:off x="2064455" y="1785385"/>
            <a:ext cx="1884616" cy="737052"/>
          </a:xfrm>
          <a:prstGeom prst="flowChartTerminator">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MABRYPRO-LIGHT" panose="020D0303040002040303" pitchFamily="34" charset="0"/>
              </a:rPr>
              <a:t>Adaptive</a:t>
            </a:r>
            <a:br>
              <a:rPr lang="en-US" sz="1400">
                <a:latin typeface="MABRYPRO-LIGHT" panose="020D0303040002040303" pitchFamily="34" charset="0"/>
              </a:rPr>
            </a:br>
            <a:r>
              <a:rPr lang="en-US" sz="1400">
                <a:latin typeface="MABRYPRO-LIGHT" panose="020D0303040002040303" pitchFamily="34" charset="0"/>
              </a:rPr>
              <a:t>Ability Tests</a:t>
            </a:r>
          </a:p>
        </p:txBody>
      </p:sp>
      <p:sp>
        <p:nvSpPr>
          <p:cNvPr id="43" name="Terminator 42">
            <a:extLst>
              <a:ext uri="{FF2B5EF4-FFF2-40B4-BE49-F238E27FC236}">
                <a16:creationId xmlns:a16="http://schemas.microsoft.com/office/drawing/2014/main" id="{80FEDC8E-4133-174E-BFCD-318112FDF9CE}"/>
              </a:ext>
            </a:extLst>
          </p:cNvPr>
          <p:cNvSpPr/>
          <p:nvPr/>
        </p:nvSpPr>
        <p:spPr>
          <a:xfrm>
            <a:off x="191344" y="2560888"/>
            <a:ext cx="1884616" cy="737052"/>
          </a:xfrm>
          <a:prstGeom prst="flowChartTerminator">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MABRYPRO-LIGHT" panose="020D0303040002040303" pitchFamily="34" charset="0"/>
              </a:rPr>
              <a:t>Motivation</a:t>
            </a:r>
            <a:br>
              <a:rPr lang="en-US" sz="1400">
                <a:latin typeface="MABRYPRO-LIGHT" panose="020D0303040002040303" pitchFamily="34" charset="0"/>
              </a:rPr>
            </a:br>
            <a:r>
              <a:rPr lang="en-US" sz="1400">
                <a:latin typeface="MABRYPRO-LIGHT" panose="020D0303040002040303" pitchFamily="34" charset="0"/>
              </a:rPr>
              <a:t>Questionnaire</a:t>
            </a:r>
          </a:p>
        </p:txBody>
      </p:sp>
      <p:sp>
        <p:nvSpPr>
          <p:cNvPr id="45" name="Terminator 44">
            <a:extLst>
              <a:ext uri="{FF2B5EF4-FFF2-40B4-BE49-F238E27FC236}">
                <a16:creationId xmlns:a16="http://schemas.microsoft.com/office/drawing/2014/main" id="{9D0C09AF-CF60-744D-B7B4-6FF71C0E1687}"/>
              </a:ext>
            </a:extLst>
          </p:cNvPr>
          <p:cNvSpPr/>
          <p:nvPr/>
        </p:nvSpPr>
        <p:spPr>
          <a:xfrm>
            <a:off x="2064455" y="2559046"/>
            <a:ext cx="1884616" cy="737052"/>
          </a:xfrm>
          <a:prstGeom prst="flowChartTerminator">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ABRYPRO-LIGHT" panose="020D0303040002040303" pitchFamily="34" charset="0"/>
              </a:rPr>
              <a:t>Contact Centre</a:t>
            </a:r>
            <a:br>
              <a:rPr lang="en-US" sz="1400" dirty="0">
                <a:latin typeface="MABRYPRO-LIGHT" panose="020D0303040002040303" pitchFamily="34" charset="0"/>
              </a:rPr>
            </a:br>
            <a:r>
              <a:rPr lang="en-US" sz="1400" dirty="0">
                <a:latin typeface="MABRYPRO-LIGHT" panose="020D0303040002040303" pitchFamily="34" charset="0"/>
              </a:rPr>
              <a:t>Assessment</a:t>
            </a:r>
          </a:p>
        </p:txBody>
      </p:sp>
      <p:sp>
        <p:nvSpPr>
          <p:cNvPr id="48" name="Terminator 47">
            <a:extLst>
              <a:ext uri="{FF2B5EF4-FFF2-40B4-BE49-F238E27FC236}">
                <a16:creationId xmlns:a16="http://schemas.microsoft.com/office/drawing/2014/main" id="{8DBA6924-BDED-394F-9948-C1273A5380FA}"/>
              </a:ext>
            </a:extLst>
          </p:cNvPr>
          <p:cNvSpPr/>
          <p:nvPr/>
        </p:nvSpPr>
        <p:spPr>
          <a:xfrm>
            <a:off x="183072" y="3331566"/>
            <a:ext cx="1884616" cy="737052"/>
          </a:xfrm>
          <a:prstGeom prst="flowChartTermina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MABRYPRO-LIGHT" panose="020D0303040002040303" pitchFamily="34" charset="0"/>
              </a:rPr>
              <a:t>Gamified assessments </a:t>
            </a:r>
          </a:p>
        </p:txBody>
      </p:sp>
      <p:sp>
        <p:nvSpPr>
          <p:cNvPr id="49" name="Terminator 48">
            <a:extLst>
              <a:ext uri="{FF2B5EF4-FFF2-40B4-BE49-F238E27FC236}">
                <a16:creationId xmlns:a16="http://schemas.microsoft.com/office/drawing/2014/main" id="{A61A062F-E2D9-564C-91D3-C12FCF1F5C14}"/>
              </a:ext>
            </a:extLst>
          </p:cNvPr>
          <p:cNvSpPr/>
          <p:nvPr/>
        </p:nvSpPr>
        <p:spPr>
          <a:xfrm>
            <a:off x="191344" y="1785385"/>
            <a:ext cx="1884616" cy="737052"/>
          </a:xfrm>
          <a:prstGeom prst="flowChartTerminator">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MABRYPRO-LIGHT" panose="020D0303040002040303" pitchFamily="34" charset="0"/>
              </a:rPr>
              <a:t>Personality</a:t>
            </a:r>
            <a:br>
              <a:rPr lang="en-US" sz="1400">
                <a:latin typeface="MABRYPRO-LIGHT" panose="020D0303040002040303" pitchFamily="34" charset="0"/>
              </a:rPr>
            </a:br>
            <a:r>
              <a:rPr lang="en-US" sz="1400">
                <a:latin typeface="MABRYPRO-LIGHT" panose="020D0303040002040303" pitchFamily="34" charset="0"/>
              </a:rPr>
              <a:t>Questionnaire</a:t>
            </a:r>
          </a:p>
        </p:txBody>
      </p:sp>
      <p:sp>
        <p:nvSpPr>
          <p:cNvPr id="50" name="Terminator 49">
            <a:extLst>
              <a:ext uri="{FF2B5EF4-FFF2-40B4-BE49-F238E27FC236}">
                <a16:creationId xmlns:a16="http://schemas.microsoft.com/office/drawing/2014/main" id="{E8380E98-8251-8845-BC92-4D64C84B53C8}"/>
              </a:ext>
            </a:extLst>
          </p:cNvPr>
          <p:cNvSpPr/>
          <p:nvPr/>
        </p:nvSpPr>
        <p:spPr>
          <a:xfrm>
            <a:off x="8480275" y="1812458"/>
            <a:ext cx="1789433" cy="737052"/>
          </a:xfrm>
          <a:prstGeom prst="flowChartTerminator">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ABRYPRO-LIGHT" panose="020D0303040002040303" pitchFamily="34" charset="0"/>
              </a:rPr>
              <a:t>SJT’s</a:t>
            </a:r>
          </a:p>
        </p:txBody>
      </p:sp>
      <p:sp>
        <p:nvSpPr>
          <p:cNvPr id="51" name="Terminator 50">
            <a:extLst>
              <a:ext uri="{FF2B5EF4-FFF2-40B4-BE49-F238E27FC236}">
                <a16:creationId xmlns:a16="http://schemas.microsoft.com/office/drawing/2014/main" id="{5216242D-21C3-6F4F-9914-A32E03D6F672}"/>
              </a:ext>
            </a:extLst>
          </p:cNvPr>
          <p:cNvSpPr/>
          <p:nvPr/>
        </p:nvSpPr>
        <p:spPr>
          <a:xfrm>
            <a:off x="8513650" y="2603722"/>
            <a:ext cx="1789433" cy="737052"/>
          </a:xfrm>
          <a:prstGeom prst="flowChartTerminator">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ABRYPRO-LIGHT" panose="020D0303040002040303" pitchFamily="34" charset="0"/>
              </a:rPr>
              <a:t>Blended assessments</a:t>
            </a:r>
          </a:p>
        </p:txBody>
      </p:sp>
      <p:sp>
        <p:nvSpPr>
          <p:cNvPr id="59" name="Terminator 58">
            <a:extLst>
              <a:ext uri="{FF2B5EF4-FFF2-40B4-BE49-F238E27FC236}">
                <a16:creationId xmlns:a16="http://schemas.microsoft.com/office/drawing/2014/main" id="{6B089A04-A08C-C144-BB0E-E599D4693623}"/>
              </a:ext>
            </a:extLst>
          </p:cNvPr>
          <p:cNvSpPr/>
          <p:nvPr/>
        </p:nvSpPr>
        <p:spPr>
          <a:xfrm>
            <a:off x="10303083" y="2603722"/>
            <a:ext cx="1789433" cy="737052"/>
          </a:xfrm>
          <a:prstGeom prst="flowChartTerminator">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ABRYPRO-LIGHT" panose="020D0303040002040303" pitchFamily="34" charset="0"/>
              </a:rPr>
              <a:t>Client content</a:t>
            </a:r>
          </a:p>
        </p:txBody>
      </p:sp>
      <p:sp>
        <p:nvSpPr>
          <p:cNvPr id="60" name="Terminator 59">
            <a:extLst>
              <a:ext uri="{FF2B5EF4-FFF2-40B4-BE49-F238E27FC236}">
                <a16:creationId xmlns:a16="http://schemas.microsoft.com/office/drawing/2014/main" id="{3713AFAD-A375-CF4F-BD5F-846418326EE2}"/>
              </a:ext>
            </a:extLst>
          </p:cNvPr>
          <p:cNvSpPr/>
          <p:nvPr/>
        </p:nvSpPr>
        <p:spPr>
          <a:xfrm>
            <a:off x="8513650" y="3369516"/>
            <a:ext cx="1789433" cy="737052"/>
          </a:xfrm>
          <a:prstGeom prst="flowChartTerminator">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ABRYPRO-LIGHT" panose="020D0303040002040303" pitchFamily="34" charset="0"/>
              </a:rPr>
              <a:t>Virtual Assessment Centre</a:t>
            </a:r>
          </a:p>
        </p:txBody>
      </p:sp>
      <p:sp>
        <p:nvSpPr>
          <p:cNvPr id="61" name="Text Placeholder 3">
            <a:extLst>
              <a:ext uri="{FF2B5EF4-FFF2-40B4-BE49-F238E27FC236}">
                <a16:creationId xmlns:a16="http://schemas.microsoft.com/office/drawing/2014/main" id="{95AA1EC4-FAB1-4941-982E-D139019AD8D9}"/>
              </a:ext>
            </a:extLst>
          </p:cNvPr>
          <p:cNvSpPr txBox="1">
            <a:spLocks/>
          </p:cNvSpPr>
          <p:nvPr/>
        </p:nvSpPr>
        <p:spPr bwMode="auto">
          <a:xfrm>
            <a:off x="769650" y="1300766"/>
            <a:ext cx="3353240" cy="264695"/>
          </a:xfrm>
          <a:prstGeom prst="rect">
            <a:avLst/>
          </a:prstGeom>
          <a:noFill/>
          <a:ln w="9525">
            <a:noFill/>
            <a:miter lim="800000"/>
            <a:headEnd/>
            <a:tailEnd/>
          </a:ln>
        </p:spPr>
        <p:txBody>
          <a:bodyPr vert="horz" wrap="square" lIns="540000" tIns="0" rIns="1440000" bIns="0" numCol="1" anchor="t" anchorCtr="0" compatLnSpc="1">
            <a:prstTxWarp prst="textNoShape">
              <a:avLst/>
            </a:prstTxWarp>
            <a:normAutofit lnSpcReduction="10000"/>
          </a:bodyPr>
          <a:lstStyle>
            <a:lvl1pPr marL="0" eaLnBrk="1" hangingPunct="1">
              <a:lnSpc>
                <a:spcPct val="130000"/>
              </a:lnSpc>
              <a:buClr>
                <a:srgbClr val="447FFB"/>
              </a:buClr>
              <a:defRPr sz="1800" b="1"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lnSpc>
                <a:spcPct val="100000"/>
              </a:lnSpc>
            </a:pPr>
            <a:r>
              <a:rPr lang="en-US" b="0" kern="0">
                <a:latin typeface="MABRYPRO-LIGHT" panose="020D0303040002040303" pitchFamily="34" charset="0"/>
              </a:rPr>
              <a:t>Off the shelf</a:t>
            </a:r>
          </a:p>
        </p:txBody>
      </p:sp>
      <p:sp>
        <p:nvSpPr>
          <p:cNvPr id="62" name="Text Placeholder 3">
            <a:extLst>
              <a:ext uri="{FF2B5EF4-FFF2-40B4-BE49-F238E27FC236}">
                <a16:creationId xmlns:a16="http://schemas.microsoft.com/office/drawing/2014/main" id="{7852F849-DD41-C144-B6EE-4098B04F4850}"/>
              </a:ext>
            </a:extLst>
          </p:cNvPr>
          <p:cNvSpPr txBox="1">
            <a:spLocks/>
          </p:cNvSpPr>
          <p:nvPr/>
        </p:nvSpPr>
        <p:spPr bwMode="auto">
          <a:xfrm>
            <a:off x="9126769" y="1296157"/>
            <a:ext cx="3426088" cy="423981"/>
          </a:xfrm>
          <a:prstGeom prst="rect">
            <a:avLst/>
          </a:prstGeom>
          <a:noFill/>
          <a:ln w="9525">
            <a:noFill/>
            <a:miter lim="800000"/>
            <a:headEnd/>
            <a:tailEnd/>
          </a:ln>
        </p:spPr>
        <p:txBody>
          <a:bodyPr vert="horz" wrap="square" lIns="540000" tIns="0" rIns="1440000" bIns="0" numCol="1" anchor="t" anchorCtr="0" compatLnSpc="1">
            <a:prstTxWarp prst="textNoShape">
              <a:avLst/>
            </a:prstTxWarp>
            <a:normAutofit/>
          </a:bodyPr>
          <a:lstStyle>
            <a:lvl1pPr marL="0" eaLnBrk="1" hangingPunct="1">
              <a:lnSpc>
                <a:spcPct val="130000"/>
              </a:lnSpc>
              <a:buClr>
                <a:srgbClr val="447FFB"/>
              </a:buClr>
              <a:defRPr sz="1800" b="1"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nSpc>
                <a:spcPct val="100000"/>
              </a:lnSpc>
            </a:pPr>
            <a:r>
              <a:rPr lang="en-US" b="0" kern="0" dirty="0" err="1">
                <a:solidFill>
                  <a:schemeClr val="accent3"/>
                </a:solidFill>
                <a:latin typeface="MABRYPRO-LIGHT" panose="020D0303040002040303" pitchFamily="34" charset="0"/>
              </a:rPr>
              <a:t>Customised</a:t>
            </a:r>
            <a:endParaRPr lang="en-US" b="0" kern="0" dirty="0">
              <a:solidFill>
                <a:schemeClr val="accent3"/>
              </a:solidFill>
              <a:latin typeface="MABRYPRO-LIGHT" panose="020D0303040002040303" pitchFamily="34" charset="0"/>
            </a:endParaRPr>
          </a:p>
        </p:txBody>
      </p:sp>
      <p:sp>
        <p:nvSpPr>
          <p:cNvPr id="2" name="Terminator 47">
            <a:extLst>
              <a:ext uri="{FF2B5EF4-FFF2-40B4-BE49-F238E27FC236}">
                <a16:creationId xmlns:a16="http://schemas.microsoft.com/office/drawing/2014/main" id="{A64AB74C-5356-43D3-663D-E1E4F2F5CBCE}"/>
              </a:ext>
            </a:extLst>
          </p:cNvPr>
          <p:cNvSpPr/>
          <p:nvPr/>
        </p:nvSpPr>
        <p:spPr>
          <a:xfrm>
            <a:off x="178936" y="4111894"/>
            <a:ext cx="1884616" cy="737052"/>
          </a:xfrm>
          <a:prstGeom prst="flowChartTermina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ABRYPRO-LIGHT" panose="020D0303040002040303" pitchFamily="34" charset="0"/>
              </a:rPr>
              <a:t>Learnability Assessment*</a:t>
            </a:r>
          </a:p>
        </p:txBody>
      </p:sp>
      <p:sp>
        <p:nvSpPr>
          <p:cNvPr id="4" name="Terminator 47">
            <a:extLst>
              <a:ext uri="{FF2B5EF4-FFF2-40B4-BE49-F238E27FC236}">
                <a16:creationId xmlns:a16="http://schemas.microsoft.com/office/drawing/2014/main" id="{9F24149B-AA5A-AD95-78C4-61D71C86FABD}"/>
              </a:ext>
            </a:extLst>
          </p:cNvPr>
          <p:cNvSpPr/>
          <p:nvPr/>
        </p:nvSpPr>
        <p:spPr>
          <a:xfrm>
            <a:off x="2101318" y="4111894"/>
            <a:ext cx="1884616" cy="737052"/>
          </a:xfrm>
          <a:prstGeom prst="flowChartTermina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ABRYPRO-LIGHT" panose="020D0303040002040303" pitchFamily="34" charset="0"/>
              </a:rPr>
              <a:t>Leadership </a:t>
            </a:r>
            <a:r>
              <a:rPr lang="en-US" sz="1400" dirty="0" err="1">
                <a:latin typeface="MABRYPRO-LIGHT" panose="020D0303040002040303" pitchFamily="34" charset="0"/>
              </a:rPr>
              <a:t>Agilty</a:t>
            </a:r>
            <a:r>
              <a:rPr lang="en-US" sz="1400" dirty="0">
                <a:latin typeface="MABRYPRO-LIGHT" panose="020D0303040002040303" pitchFamily="34" charset="0"/>
              </a:rPr>
              <a:t>**</a:t>
            </a:r>
          </a:p>
        </p:txBody>
      </p:sp>
      <p:sp>
        <p:nvSpPr>
          <p:cNvPr id="8" name="Terminator 47">
            <a:extLst>
              <a:ext uri="{FF2B5EF4-FFF2-40B4-BE49-F238E27FC236}">
                <a16:creationId xmlns:a16="http://schemas.microsoft.com/office/drawing/2014/main" id="{2CE501BE-794A-EEB2-CCDA-E7EC7EEEA7E9}"/>
              </a:ext>
            </a:extLst>
          </p:cNvPr>
          <p:cNvSpPr/>
          <p:nvPr/>
        </p:nvSpPr>
        <p:spPr>
          <a:xfrm>
            <a:off x="2063552" y="3336391"/>
            <a:ext cx="1884616" cy="737052"/>
          </a:xfrm>
          <a:prstGeom prst="flowChartTermina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ABRYPRO-LIGHT" panose="020D0303040002040303" pitchFamily="34" charset="0"/>
              </a:rPr>
              <a:t>Graduate SJT*</a:t>
            </a:r>
          </a:p>
        </p:txBody>
      </p:sp>
      <p:grpSp>
        <p:nvGrpSpPr>
          <p:cNvPr id="10" name="Group 9">
            <a:extLst>
              <a:ext uri="{FF2B5EF4-FFF2-40B4-BE49-F238E27FC236}">
                <a16:creationId xmlns:a16="http://schemas.microsoft.com/office/drawing/2014/main" id="{A91258E7-EE12-10DC-3C1D-3B06A996ACB8}"/>
              </a:ext>
            </a:extLst>
          </p:cNvPr>
          <p:cNvGrpSpPr/>
          <p:nvPr/>
        </p:nvGrpSpPr>
        <p:grpSpPr>
          <a:xfrm>
            <a:off x="4074433" y="1331102"/>
            <a:ext cx="4509915" cy="4000927"/>
            <a:chOff x="4404835" y="1268760"/>
            <a:chExt cx="4813175" cy="4560416"/>
          </a:xfrm>
        </p:grpSpPr>
        <p:pic>
          <p:nvPicPr>
            <p:cNvPr id="34" name="Picture 33">
              <a:extLst>
                <a:ext uri="{FF2B5EF4-FFF2-40B4-BE49-F238E27FC236}">
                  <a16:creationId xmlns:a16="http://schemas.microsoft.com/office/drawing/2014/main" id="{84A894C6-3AC5-B54F-863D-D5ECD28BA6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04835" y="1268760"/>
              <a:ext cx="4571485" cy="4560416"/>
            </a:xfrm>
            <a:prstGeom prst="rect">
              <a:avLst/>
            </a:prstGeom>
          </p:spPr>
        </p:pic>
        <p:sp>
          <p:nvSpPr>
            <p:cNvPr id="5" name="Oval 4">
              <a:extLst>
                <a:ext uri="{FF2B5EF4-FFF2-40B4-BE49-F238E27FC236}">
                  <a16:creationId xmlns:a16="http://schemas.microsoft.com/office/drawing/2014/main" id="{193CAFBA-C03C-0D48-87DD-633062153F52}"/>
                </a:ext>
              </a:extLst>
            </p:cNvPr>
            <p:cNvSpPr/>
            <p:nvPr/>
          </p:nvSpPr>
          <p:spPr>
            <a:xfrm>
              <a:off x="7968208" y="1772816"/>
              <a:ext cx="648072" cy="648072"/>
            </a:xfrm>
            <a:prstGeom prst="ellipse">
              <a:avLst/>
            </a:prstGeom>
            <a:solidFill>
              <a:srgbClr val="E856F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C45A23B6-EE22-BB4F-9BF3-EFF8189E8DD6}"/>
                </a:ext>
              </a:extLst>
            </p:cNvPr>
            <p:cNvSpPr/>
            <p:nvPr/>
          </p:nvSpPr>
          <p:spPr>
            <a:xfrm>
              <a:off x="7968208" y="4687731"/>
              <a:ext cx="648072" cy="648072"/>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3">
              <a:extLst>
                <a:ext uri="{FF2B5EF4-FFF2-40B4-BE49-F238E27FC236}">
                  <a16:creationId xmlns:a16="http://schemas.microsoft.com/office/drawing/2014/main" id="{14DB0330-8756-3B43-928F-79EF2011E25A}"/>
                </a:ext>
              </a:extLst>
            </p:cNvPr>
            <p:cNvSpPr txBox="1">
              <a:spLocks/>
            </p:cNvSpPr>
            <p:nvPr/>
          </p:nvSpPr>
          <p:spPr bwMode="auto">
            <a:xfrm>
              <a:off x="5184807" y="2047635"/>
              <a:ext cx="4033203" cy="321557"/>
            </a:xfrm>
            <a:prstGeom prst="rect">
              <a:avLst/>
            </a:prstGeom>
            <a:noFill/>
            <a:ln w="9525">
              <a:noFill/>
              <a:miter lim="800000"/>
              <a:headEnd/>
              <a:tailEnd/>
            </a:ln>
          </p:spPr>
          <p:txBody>
            <a:bodyPr vert="horz" wrap="square" lIns="540000" tIns="0" rIns="1440000" bIns="0" numCol="1" anchor="t" anchorCtr="0" compatLnSpc="1">
              <a:prstTxWarp prst="textNoShape">
                <a:avLst/>
              </a:prstTxWarp>
              <a:normAutofit/>
            </a:bodyPr>
            <a:lstStyle>
              <a:lvl1pPr marL="0" eaLnBrk="1" hangingPunct="1">
                <a:lnSpc>
                  <a:spcPct val="130000"/>
                </a:lnSpc>
                <a:buClr>
                  <a:srgbClr val="447FFB"/>
                </a:buClr>
                <a:defRPr sz="1800" b="1"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lnSpc>
                  <a:spcPct val="100000"/>
                </a:lnSpc>
              </a:pPr>
              <a:r>
                <a:rPr lang="en-US" b="0" kern="0" dirty="0">
                  <a:latin typeface="MABRYPRO-LIGHT" panose="020D0303040002040303" pitchFamily="34" charset="0"/>
                </a:rPr>
                <a:t>Configuration</a:t>
              </a:r>
            </a:p>
          </p:txBody>
        </p:sp>
        <p:sp>
          <p:nvSpPr>
            <p:cNvPr id="64" name="Oval 63">
              <a:extLst>
                <a:ext uri="{FF2B5EF4-FFF2-40B4-BE49-F238E27FC236}">
                  <a16:creationId xmlns:a16="http://schemas.microsoft.com/office/drawing/2014/main" id="{F831400A-8155-4342-9D02-9EDD8D8EBADA}"/>
                </a:ext>
              </a:extLst>
            </p:cNvPr>
            <p:cNvSpPr/>
            <p:nvPr/>
          </p:nvSpPr>
          <p:spPr>
            <a:xfrm>
              <a:off x="4773596" y="1772816"/>
              <a:ext cx="648072" cy="648072"/>
            </a:xfrm>
            <a:prstGeom prst="ellipse">
              <a:avLst/>
            </a:prstGeom>
            <a:solidFill>
              <a:srgbClr val="447FF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D56CDE75-B19F-7848-A483-EC3DEF5DBBA4}"/>
                </a:ext>
              </a:extLst>
            </p:cNvPr>
            <p:cNvSpPr/>
            <p:nvPr/>
          </p:nvSpPr>
          <p:spPr>
            <a:xfrm>
              <a:off x="4773596" y="4687731"/>
              <a:ext cx="648072" cy="648072"/>
            </a:xfrm>
            <a:prstGeom prst="ellipse">
              <a:avLst/>
            </a:prstGeom>
            <a:solidFill>
              <a:srgbClr val="447FF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rminator 65">
              <a:extLst>
                <a:ext uri="{FF2B5EF4-FFF2-40B4-BE49-F238E27FC236}">
                  <a16:creationId xmlns:a16="http://schemas.microsoft.com/office/drawing/2014/main" id="{E352C610-4E93-2646-8A36-B0DAB0DC570A}"/>
                </a:ext>
              </a:extLst>
            </p:cNvPr>
            <p:cNvSpPr/>
            <p:nvPr/>
          </p:nvSpPr>
          <p:spPr>
            <a:xfrm>
              <a:off x="5606090" y="2632464"/>
              <a:ext cx="2115018" cy="737052"/>
            </a:xfrm>
            <a:prstGeom prst="flowChartTerminator">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latin typeface="MABRYPRO-LIGHT" panose="020D0303040002040303" pitchFamily="34" charset="0"/>
                </a:rPr>
                <a:t>Do it yourself</a:t>
              </a:r>
            </a:p>
          </p:txBody>
        </p:sp>
        <p:sp>
          <p:nvSpPr>
            <p:cNvPr id="69" name="Terminator 68">
              <a:extLst>
                <a:ext uri="{FF2B5EF4-FFF2-40B4-BE49-F238E27FC236}">
                  <a16:creationId xmlns:a16="http://schemas.microsoft.com/office/drawing/2014/main" id="{B6BCBADF-0764-1645-B325-066BCA103C45}"/>
                </a:ext>
              </a:extLst>
            </p:cNvPr>
            <p:cNvSpPr/>
            <p:nvPr/>
          </p:nvSpPr>
          <p:spPr>
            <a:xfrm>
              <a:off x="5606090" y="3407967"/>
              <a:ext cx="2115018" cy="737052"/>
            </a:xfrm>
            <a:prstGeom prst="flowChartTerminator">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ABRYPRO-LIGHT" panose="020D0303040002040303" pitchFamily="34" charset="0"/>
                </a:rPr>
                <a:t>Use Sova’s services</a:t>
              </a:r>
            </a:p>
          </p:txBody>
        </p:sp>
        <p:sp>
          <p:nvSpPr>
            <p:cNvPr id="9" name="Terminator 68">
              <a:extLst>
                <a:ext uri="{FF2B5EF4-FFF2-40B4-BE49-F238E27FC236}">
                  <a16:creationId xmlns:a16="http://schemas.microsoft.com/office/drawing/2014/main" id="{668E8BEE-0254-FD09-64C1-54ACE8287FFE}"/>
                </a:ext>
              </a:extLst>
            </p:cNvPr>
            <p:cNvSpPr/>
            <p:nvPr/>
          </p:nvSpPr>
          <p:spPr>
            <a:xfrm>
              <a:off x="5631338" y="4179720"/>
              <a:ext cx="2115018" cy="737052"/>
            </a:xfrm>
            <a:prstGeom prst="flowChartTerminator">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ABRYPRO-LIGHT" panose="020D0303040002040303" pitchFamily="34" charset="0"/>
                </a:rPr>
                <a:t>Skills assessments through integration</a:t>
              </a:r>
            </a:p>
          </p:txBody>
        </p:sp>
      </p:grpSp>
      <p:sp>
        <p:nvSpPr>
          <p:cNvPr id="11" name="TextBox 10">
            <a:extLst>
              <a:ext uri="{FF2B5EF4-FFF2-40B4-BE49-F238E27FC236}">
                <a16:creationId xmlns:a16="http://schemas.microsoft.com/office/drawing/2014/main" id="{2A2F8A13-4A3F-3C83-DB2D-0FBECBA1E091}"/>
              </a:ext>
            </a:extLst>
          </p:cNvPr>
          <p:cNvSpPr txBox="1"/>
          <p:nvPr/>
        </p:nvSpPr>
        <p:spPr>
          <a:xfrm>
            <a:off x="2495600" y="6318000"/>
            <a:ext cx="6336704" cy="246221"/>
          </a:xfrm>
          <a:prstGeom prst="rect">
            <a:avLst/>
          </a:prstGeom>
          <a:noFill/>
        </p:spPr>
        <p:txBody>
          <a:bodyPr wrap="square" rtlCol="0">
            <a:spAutoFit/>
          </a:bodyPr>
          <a:lstStyle/>
          <a:p>
            <a:r>
              <a:rPr lang="en-US" sz="1000" dirty="0">
                <a:latin typeface="Mabry Pro" panose="020D0503040002040303"/>
              </a:rPr>
              <a:t>*Requires client validation, **Requires specific training</a:t>
            </a:r>
            <a:endParaRPr lang="en-GB" sz="1000" dirty="0">
              <a:latin typeface="Mabry Pro" panose="020D0503040002040303"/>
            </a:endParaRPr>
          </a:p>
        </p:txBody>
      </p:sp>
      <p:sp>
        <p:nvSpPr>
          <p:cNvPr id="12" name="Terminator 59">
            <a:extLst>
              <a:ext uri="{FF2B5EF4-FFF2-40B4-BE49-F238E27FC236}">
                <a16:creationId xmlns:a16="http://schemas.microsoft.com/office/drawing/2014/main" id="{982B6F72-6E70-CE60-2304-B4894849F7FE}"/>
              </a:ext>
            </a:extLst>
          </p:cNvPr>
          <p:cNvSpPr/>
          <p:nvPr/>
        </p:nvSpPr>
        <p:spPr>
          <a:xfrm>
            <a:off x="10303083" y="1828249"/>
            <a:ext cx="1789433" cy="737052"/>
          </a:xfrm>
          <a:prstGeom prst="flowChartTerminator">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ABRYPRO-LIGHT" panose="020D0303040002040303" pitchFamily="34" charset="0"/>
              </a:rPr>
              <a:t>Client specific ability items</a:t>
            </a:r>
          </a:p>
        </p:txBody>
      </p:sp>
      <p:sp>
        <p:nvSpPr>
          <p:cNvPr id="13" name="Terminator 59">
            <a:extLst>
              <a:ext uri="{FF2B5EF4-FFF2-40B4-BE49-F238E27FC236}">
                <a16:creationId xmlns:a16="http://schemas.microsoft.com/office/drawing/2014/main" id="{74D903FF-2665-A69A-AE2D-28F7F58BE9A6}"/>
              </a:ext>
            </a:extLst>
          </p:cNvPr>
          <p:cNvSpPr/>
          <p:nvPr/>
        </p:nvSpPr>
        <p:spPr>
          <a:xfrm>
            <a:off x="10303083" y="3369516"/>
            <a:ext cx="1789433" cy="737052"/>
          </a:xfrm>
          <a:prstGeom prst="flowChartTerminator">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ABRYPRO-LIGHT" panose="020D0303040002040303" pitchFamily="34" charset="0"/>
              </a:rPr>
              <a:t>Video Interview</a:t>
            </a:r>
          </a:p>
        </p:txBody>
      </p:sp>
      <p:sp>
        <p:nvSpPr>
          <p:cNvPr id="14" name="Terminator 59">
            <a:extLst>
              <a:ext uri="{FF2B5EF4-FFF2-40B4-BE49-F238E27FC236}">
                <a16:creationId xmlns:a16="http://schemas.microsoft.com/office/drawing/2014/main" id="{14E445D5-5ADE-F041-C665-0E1F7636EC5D}"/>
              </a:ext>
            </a:extLst>
          </p:cNvPr>
          <p:cNvSpPr/>
          <p:nvPr/>
        </p:nvSpPr>
        <p:spPr>
          <a:xfrm>
            <a:off x="9408366" y="4145019"/>
            <a:ext cx="1789433" cy="737052"/>
          </a:xfrm>
          <a:prstGeom prst="flowChartTerminator">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ABRYPRO-LIGHT" panose="020D0303040002040303" pitchFamily="34" charset="0"/>
              </a:rPr>
              <a:t>3</a:t>
            </a:r>
            <a:r>
              <a:rPr lang="en-US" sz="1400" baseline="30000" dirty="0">
                <a:latin typeface="MABRYPRO-LIGHT" panose="020D0303040002040303" pitchFamily="34" charset="0"/>
              </a:rPr>
              <a:t>rd</a:t>
            </a:r>
            <a:r>
              <a:rPr lang="en-US" sz="1400" dirty="0">
                <a:latin typeface="MABRYPRO-LIGHT" panose="020D0303040002040303" pitchFamily="34" charset="0"/>
              </a:rPr>
              <a:t> Party Assessments</a:t>
            </a:r>
          </a:p>
        </p:txBody>
      </p:sp>
    </p:spTree>
    <p:extLst>
      <p:ext uri="{BB962C8B-B14F-4D97-AF65-F5344CB8AC3E}">
        <p14:creationId xmlns:p14="http://schemas.microsoft.com/office/powerpoint/2010/main" val="15992968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A73DABC-4E25-4A3D-AB11-091E162B54DD}"/>
              </a:ext>
            </a:extLst>
          </p:cNvPr>
          <p:cNvSpPr>
            <a:spLocks noGrp="1"/>
          </p:cNvSpPr>
          <p:nvPr>
            <p:ph type="sldNum" sz="quarter" idx="11"/>
          </p:nvPr>
        </p:nvSpPr>
        <p:spPr/>
        <p:txBody>
          <a:bodyPr/>
          <a:lstStyle/>
          <a:p>
            <a:fld id="{7E9CF92B-D8DD-4F4E-A7C7-5BAC28CB6413}" type="slidenum">
              <a:rPr lang="en-US" smtClean="0"/>
              <a:pPr/>
              <a:t>40</a:t>
            </a:fld>
            <a:endParaRPr lang="en-US" dirty="0">
              <a:latin typeface="Mabry Pro" panose="020D0503040002040303" pitchFamily="34" charset="0"/>
            </a:endParaRPr>
          </a:p>
        </p:txBody>
      </p:sp>
      <p:sp>
        <p:nvSpPr>
          <p:cNvPr id="4" name="Rectangle 3">
            <a:extLst>
              <a:ext uri="{FF2B5EF4-FFF2-40B4-BE49-F238E27FC236}">
                <a16:creationId xmlns:a16="http://schemas.microsoft.com/office/drawing/2014/main" id="{C69B934C-4BC3-31B5-D486-AC18105681F7}"/>
              </a:ext>
            </a:extLst>
          </p:cNvPr>
          <p:cNvSpPr/>
          <p:nvPr/>
        </p:nvSpPr>
        <p:spPr>
          <a:xfrm>
            <a:off x="431544" y="1120676"/>
            <a:ext cx="4944376" cy="5355312"/>
          </a:xfrm>
          <a:prstGeom prst="rect">
            <a:avLst/>
          </a:prstGeom>
        </p:spPr>
        <p:txBody>
          <a:bodyPr wrap="square">
            <a:spAutoFit/>
          </a:bodyPr>
          <a:lstStyle/>
          <a:p>
            <a:r>
              <a:rPr lang="en-GB" dirty="0">
                <a:latin typeface="Mabry Pro" panose="020D0503040002040303" charset="0"/>
                <a:cs typeface="Arial" charset="0"/>
              </a:rPr>
              <a:t>We view agility as an individual and collective capacity to benefit from change in an intrinsically volatile, uncertain world. </a:t>
            </a:r>
          </a:p>
          <a:p>
            <a:endParaRPr lang="en-GB" dirty="0">
              <a:latin typeface="Mabry Pro" panose="020D0503040002040303" charset="0"/>
              <a:cs typeface="Arial" charset="0"/>
            </a:endParaRPr>
          </a:p>
          <a:p>
            <a:r>
              <a:rPr lang="en-GB" dirty="0">
                <a:latin typeface="Mabry Pro" panose="020D0503040002040303" charset="0"/>
                <a:cs typeface="Arial" charset="0"/>
              </a:rPr>
              <a:t>This is a human capacity which is distributed across an entire organisation. It requires a </a:t>
            </a:r>
            <a:br>
              <a:rPr lang="en-GB" dirty="0">
                <a:latin typeface="Mabry Pro" panose="020D0503040002040303" charset="0"/>
                <a:cs typeface="Arial" charset="0"/>
              </a:rPr>
            </a:br>
            <a:r>
              <a:rPr lang="en-GB" dirty="0">
                <a:latin typeface="Mabry Pro" panose="020D0503040002040303" charset="0"/>
                <a:cs typeface="Arial" charset="0"/>
              </a:rPr>
              <a:t>new – agile - way of thinking about strategy, innovation, product development, leadership </a:t>
            </a:r>
            <a:br>
              <a:rPr lang="en-GB" dirty="0">
                <a:latin typeface="Mabry Pro" panose="020D0503040002040303" charset="0"/>
                <a:cs typeface="Arial" charset="0"/>
              </a:rPr>
            </a:br>
            <a:r>
              <a:rPr lang="en-GB" dirty="0">
                <a:latin typeface="Mabry Pro" panose="020D0503040002040303" charset="0"/>
                <a:cs typeface="Arial" charset="0"/>
              </a:rPr>
              <a:t>and organisation. </a:t>
            </a:r>
          </a:p>
          <a:p>
            <a:endParaRPr lang="en-GB" dirty="0">
              <a:latin typeface="Mabry Pro" panose="020D0503040002040303" charset="0"/>
              <a:cs typeface="Arial" charset="0"/>
            </a:endParaRPr>
          </a:p>
          <a:p>
            <a:r>
              <a:rPr lang="en-GB" dirty="0">
                <a:latin typeface="Mabry Pro" panose="020D0503040002040303" charset="0"/>
                <a:cs typeface="Arial" charset="0"/>
              </a:rPr>
              <a:t>Agility drives our individual and collective ability to benefit from digitalisation and other sources of complexity in our operating environment. </a:t>
            </a:r>
          </a:p>
          <a:p>
            <a:endParaRPr lang="en-GB" dirty="0">
              <a:latin typeface="Mabry Pro" panose="020D0503040002040303" charset="0"/>
              <a:cs typeface="Arial" charset="0"/>
            </a:endParaRPr>
          </a:p>
          <a:p>
            <a:endParaRPr lang="en-GB" dirty="0">
              <a:latin typeface="Mabry Pro" panose="020D0503040002040303" charset="0"/>
              <a:cs typeface="Arial" charset="0"/>
            </a:endParaRPr>
          </a:p>
          <a:p>
            <a:endParaRPr lang="en-GB" dirty="0">
              <a:latin typeface="Mabry Pro" panose="020D0503040002040303" charset="0"/>
              <a:cs typeface="Arial" charset="0"/>
            </a:endParaRPr>
          </a:p>
          <a:p>
            <a:endParaRPr lang="en-GB" dirty="0">
              <a:latin typeface="Mabry Pro" panose="020D0503040002040303" charset="0"/>
              <a:cs typeface="Arial" charset="0"/>
            </a:endParaRPr>
          </a:p>
          <a:p>
            <a:endParaRPr lang="en-GB" dirty="0">
              <a:latin typeface="Mabry Pro" panose="020D0503040002040303" charset="0"/>
              <a:cs typeface="Arial" charset="0"/>
            </a:endParaRPr>
          </a:p>
        </p:txBody>
      </p:sp>
      <p:pic>
        <p:nvPicPr>
          <p:cNvPr id="6" name="Picture 5">
            <a:extLst>
              <a:ext uri="{FF2B5EF4-FFF2-40B4-BE49-F238E27FC236}">
                <a16:creationId xmlns:a16="http://schemas.microsoft.com/office/drawing/2014/main" id="{EAE0C156-677C-FF4A-7CF2-7531ADA16041}"/>
              </a:ext>
            </a:extLst>
          </p:cNvPr>
          <p:cNvPicPr>
            <a:picLocks noChangeAspect="1"/>
          </p:cNvPicPr>
          <p:nvPr/>
        </p:nvPicPr>
        <p:blipFill>
          <a:blip r:embed="rId3"/>
          <a:stretch>
            <a:fillRect/>
          </a:stretch>
        </p:blipFill>
        <p:spPr>
          <a:xfrm>
            <a:off x="6816082" y="1268760"/>
            <a:ext cx="4134385" cy="4075658"/>
          </a:xfrm>
          <a:prstGeom prst="rect">
            <a:avLst/>
          </a:prstGeom>
        </p:spPr>
      </p:pic>
      <p:sp>
        <p:nvSpPr>
          <p:cNvPr id="9" name="Oval 8">
            <a:extLst>
              <a:ext uri="{FF2B5EF4-FFF2-40B4-BE49-F238E27FC236}">
                <a16:creationId xmlns:a16="http://schemas.microsoft.com/office/drawing/2014/main" id="{3DAAA3E5-D297-2B61-CDB6-F006E1A57E93}"/>
              </a:ext>
            </a:extLst>
          </p:cNvPr>
          <p:cNvSpPr/>
          <p:nvPr/>
        </p:nvSpPr>
        <p:spPr>
          <a:xfrm>
            <a:off x="8176749" y="580526"/>
            <a:ext cx="1440160" cy="1440160"/>
          </a:xfrm>
          <a:prstGeom prst="ellipse">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2BFB53C-9F94-5B28-FA73-7280326690F8}"/>
              </a:ext>
            </a:extLst>
          </p:cNvPr>
          <p:cNvSpPr/>
          <p:nvPr/>
        </p:nvSpPr>
        <p:spPr>
          <a:xfrm>
            <a:off x="8176749" y="4434069"/>
            <a:ext cx="1440160" cy="1440160"/>
          </a:xfrm>
          <a:prstGeom prst="ellipse">
            <a:avLst/>
          </a:prstGeom>
          <a:solidFill>
            <a:srgbClr val="D6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F324889-3B0C-AF29-72AD-B54AF2C37C4A}"/>
              </a:ext>
            </a:extLst>
          </p:cNvPr>
          <p:cNvSpPr/>
          <p:nvPr/>
        </p:nvSpPr>
        <p:spPr>
          <a:xfrm>
            <a:off x="6123111" y="2492896"/>
            <a:ext cx="1440160" cy="1440160"/>
          </a:xfrm>
          <a:prstGeom prst="ellipse">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45D2E6D-8F78-3D95-96C2-9297684491AA}"/>
              </a:ext>
            </a:extLst>
          </p:cNvPr>
          <p:cNvSpPr/>
          <p:nvPr/>
        </p:nvSpPr>
        <p:spPr>
          <a:xfrm>
            <a:off x="10074625" y="2492896"/>
            <a:ext cx="1440160" cy="1440160"/>
          </a:xfrm>
          <a:prstGeom prst="ellipse">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4">
            <a:extLst>
              <a:ext uri="{FF2B5EF4-FFF2-40B4-BE49-F238E27FC236}">
                <a16:creationId xmlns:a16="http://schemas.microsoft.com/office/drawing/2014/main" id="{C4B26922-6006-E987-3542-393B589F499E}"/>
              </a:ext>
            </a:extLst>
          </p:cNvPr>
          <p:cNvSpPr txBox="1">
            <a:spLocks/>
          </p:cNvSpPr>
          <p:nvPr/>
        </p:nvSpPr>
        <p:spPr>
          <a:xfrm>
            <a:off x="7680176" y="1081534"/>
            <a:ext cx="3348665" cy="981203"/>
          </a:xfrm>
          <a:prstGeom prst="rect">
            <a:avLst/>
          </a:prstGeom>
        </p:spPr>
        <p:txBody>
          <a:bodyPr vert="horz" lIns="540000" tIns="0" rIns="1440000" bIns="0" rtlCol="0" anchor="t" anchorCtr="0">
            <a:noAutofit/>
          </a:bodyPr>
          <a:lstStyle>
            <a:lvl1pPr eaLnBrk="1" hangingPunct="1">
              <a:defRPr sz="4800" b="0" i="0" spc="70" baseline="0">
                <a:solidFill>
                  <a:srgbClr val="0E107A"/>
                </a:solidFill>
                <a:latin typeface="Burgess" panose="02000503080000020003" pitchFamily="2" charset="77"/>
                <a:ea typeface="+mj-ea"/>
                <a:cs typeface="Verdana"/>
              </a:defRPr>
            </a:lvl1pPr>
          </a:lstStyle>
          <a:p>
            <a:pPr algn="ctr"/>
            <a:r>
              <a:rPr lang="en-US" sz="1600" kern="0" dirty="0">
                <a:latin typeface="Mabry Pro" panose="020D0503040002040303" pitchFamily="34" charset="0"/>
              </a:rPr>
              <a:t>Leadership</a:t>
            </a:r>
          </a:p>
          <a:p>
            <a:pPr algn="ctr"/>
            <a:r>
              <a:rPr lang="en-US" sz="1600" kern="0" dirty="0">
                <a:latin typeface="Mabry Pro" panose="020D0503040002040303" pitchFamily="34" charset="0"/>
              </a:rPr>
              <a:t>Agility</a:t>
            </a:r>
            <a:br>
              <a:rPr lang="en-US" sz="1600" kern="0" dirty="0">
                <a:latin typeface="Mabry Pro" panose="020D0503040002040303" pitchFamily="34" charset="0"/>
              </a:rPr>
            </a:br>
            <a:endParaRPr lang="en-GB" sz="1600" kern="0" dirty="0">
              <a:latin typeface="Mabry Pro" panose="020D0503040002040303" pitchFamily="34" charset="0"/>
            </a:endParaRPr>
          </a:p>
        </p:txBody>
      </p:sp>
      <p:sp>
        <p:nvSpPr>
          <p:cNvPr id="14" name="Title 4">
            <a:extLst>
              <a:ext uri="{FF2B5EF4-FFF2-40B4-BE49-F238E27FC236}">
                <a16:creationId xmlns:a16="http://schemas.microsoft.com/office/drawing/2014/main" id="{83DC4E2D-54C3-7EDC-0ACA-DCEB0EABD1B1}"/>
              </a:ext>
            </a:extLst>
          </p:cNvPr>
          <p:cNvSpPr txBox="1">
            <a:spLocks/>
          </p:cNvSpPr>
          <p:nvPr/>
        </p:nvSpPr>
        <p:spPr>
          <a:xfrm>
            <a:off x="5591944" y="2977005"/>
            <a:ext cx="3348665" cy="981203"/>
          </a:xfrm>
          <a:prstGeom prst="rect">
            <a:avLst/>
          </a:prstGeom>
        </p:spPr>
        <p:txBody>
          <a:bodyPr vert="horz" lIns="540000" tIns="0" rIns="1440000" bIns="0" rtlCol="0" anchor="t" anchorCtr="0">
            <a:noAutofit/>
          </a:bodyPr>
          <a:lstStyle>
            <a:lvl1pPr eaLnBrk="1" hangingPunct="1">
              <a:defRPr sz="4800" b="0" i="0" spc="70" baseline="0">
                <a:solidFill>
                  <a:srgbClr val="0E107A"/>
                </a:solidFill>
                <a:latin typeface="Burgess" panose="02000503080000020003" pitchFamily="2" charset="77"/>
                <a:ea typeface="+mj-ea"/>
                <a:cs typeface="Verdana"/>
              </a:defRPr>
            </a:lvl1pPr>
          </a:lstStyle>
          <a:p>
            <a:pPr algn="ctr"/>
            <a:r>
              <a:rPr lang="en-US" sz="1600" kern="0" dirty="0">
                <a:latin typeface="Mabry Pro" panose="020D0503040002040303" pitchFamily="34" charset="0"/>
              </a:rPr>
              <a:t>Career</a:t>
            </a:r>
          </a:p>
          <a:p>
            <a:pPr algn="ctr"/>
            <a:r>
              <a:rPr lang="en-US" sz="1600" kern="0" dirty="0">
                <a:latin typeface="Mabry Pro" panose="020D0503040002040303" pitchFamily="34" charset="0"/>
              </a:rPr>
              <a:t>Agility</a:t>
            </a:r>
            <a:br>
              <a:rPr lang="en-US" sz="1600" kern="0" dirty="0">
                <a:latin typeface="Mabry Pro" panose="020D0503040002040303" pitchFamily="34" charset="0"/>
              </a:rPr>
            </a:br>
            <a:endParaRPr lang="en-GB" sz="1600" kern="0" dirty="0">
              <a:latin typeface="Mabry Pro" panose="020D0503040002040303" pitchFamily="34" charset="0"/>
            </a:endParaRPr>
          </a:p>
        </p:txBody>
      </p:sp>
      <p:sp>
        <p:nvSpPr>
          <p:cNvPr id="15" name="Title 4">
            <a:extLst>
              <a:ext uri="{FF2B5EF4-FFF2-40B4-BE49-F238E27FC236}">
                <a16:creationId xmlns:a16="http://schemas.microsoft.com/office/drawing/2014/main" id="{C61E58D4-52DC-AB29-506F-FEEC395BB29F}"/>
              </a:ext>
            </a:extLst>
          </p:cNvPr>
          <p:cNvSpPr txBox="1">
            <a:spLocks/>
          </p:cNvSpPr>
          <p:nvPr/>
        </p:nvSpPr>
        <p:spPr>
          <a:xfrm>
            <a:off x="9565230" y="2977005"/>
            <a:ext cx="3348665" cy="981203"/>
          </a:xfrm>
          <a:prstGeom prst="rect">
            <a:avLst/>
          </a:prstGeom>
        </p:spPr>
        <p:txBody>
          <a:bodyPr vert="horz" lIns="540000" tIns="0" rIns="1440000" bIns="0" rtlCol="0" anchor="t" anchorCtr="0">
            <a:noAutofit/>
          </a:bodyPr>
          <a:lstStyle>
            <a:lvl1pPr eaLnBrk="1" hangingPunct="1">
              <a:defRPr sz="4800" b="0" i="0" spc="70" baseline="0">
                <a:solidFill>
                  <a:srgbClr val="0E107A"/>
                </a:solidFill>
                <a:latin typeface="Burgess" panose="02000503080000020003" pitchFamily="2" charset="77"/>
                <a:ea typeface="+mj-ea"/>
                <a:cs typeface="Verdana"/>
              </a:defRPr>
            </a:lvl1pPr>
          </a:lstStyle>
          <a:p>
            <a:pPr algn="ctr"/>
            <a:r>
              <a:rPr lang="en-US" sz="1600" kern="0" dirty="0">
                <a:solidFill>
                  <a:schemeClr val="bg1"/>
                </a:solidFill>
                <a:latin typeface="Mabry Pro" panose="020D0503040002040303" pitchFamily="34" charset="0"/>
              </a:rPr>
              <a:t>Cultural</a:t>
            </a:r>
          </a:p>
          <a:p>
            <a:pPr algn="ctr"/>
            <a:r>
              <a:rPr lang="en-US" sz="1600" kern="0" dirty="0">
                <a:solidFill>
                  <a:schemeClr val="bg1"/>
                </a:solidFill>
                <a:latin typeface="Mabry Pro" panose="020D0503040002040303" pitchFamily="34" charset="0"/>
              </a:rPr>
              <a:t>Agility</a:t>
            </a:r>
            <a:br>
              <a:rPr lang="en-US" sz="1600" kern="0" dirty="0">
                <a:solidFill>
                  <a:schemeClr val="bg1"/>
                </a:solidFill>
                <a:latin typeface="Mabry Pro" panose="020D0503040002040303" pitchFamily="34" charset="0"/>
              </a:rPr>
            </a:br>
            <a:endParaRPr lang="en-GB" sz="1600" kern="0" dirty="0">
              <a:solidFill>
                <a:schemeClr val="bg1"/>
              </a:solidFill>
              <a:latin typeface="Mabry Pro" panose="020D0503040002040303" pitchFamily="34" charset="0"/>
            </a:endParaRPr>
          </a:p>
        </p:txBody>
      </p:sp>
      <p:sp>
        <p:nvSpPr>
          <p:cNvPr id="16" name="Title 4">
            <a:extLst>
              <a:ext uri="{FF2B5EF4-FFF2-40B4-BE49-F238E27FC236}">
                <a16:creationId xmlns:a16="http://schemas.microsoft.com/office/drawing/2014/main" id="{36BC0BE7-5F92-4654-D3FC-13E5F995514D}"/>
              </a:ext>
            </a:extLst>
          </p:cNvPr>
          <p:cNvSpPr txBox="1">
            <a:spLocks/>
          </p:cNvSpPr>
          <p:nvPr/>
        </p:nvSpPr>
        <p:spPr>
          <a:xfrm>
            <a:off x="7680176" y="4913305"/>
            <a:ext cx="3348665" cy="981203"/>
          </a:xfrm>
          <a:prstGeom prst="rect">
            <a:avLst/>
          </a:prstGeom>
        </p:spPr>
        <p:txBody>
          <a:bodyPr vert="horz" lIns="540000" tIns="0" rIns="1440000" bIns="0" rtlCol="0" anchor="t" anchorCtr="0">
            <a:noAutofit/>
          </a:bodyPr>
          <a:lstStyle>
            <a:lvl1pPr eaLnBrk="1" hangingPunct="1">
              <a:defRPr sz="4800" b="0" i="0" spc="70" baseline="0">
                <a:solidFill>
                  <a:srgbClr val="0E107A"/>
                </a:solidFill>
                <a:latin typeface="Burgess" panose="02000503080000020003" pitchFamily="2" charset="77"/>
                <a:ea typeface="+mj-ea"/>
                <a:cs typeface="Verdana"/>
              </a:defRPr>
            </a:lvl1pPr>
          </a:lstStyle>
          <a:p>
            <a:pPr algn="ctr"/>
            <a:r>
              <a:rPr lang="en-US" sz="1600" kern="0" dirty="0">
                <a:latin typeface="Mabry Pro" panose="020D0503040002040303" pitchFamily="34" charset="0"/>
              </a:rPr>
              <a:t>Business</a:t>
            </a:r>
          </a:p>
          <a:p>
            <a:pPr algn="ctr"/>
            <a:r>
              <a:rPr lang="en-US" sz="1600" kern="0" dirty="0">
                <a:latin typeface="Mabry Pro" panose="020D0503040002040303" pitchFamily="34" charset="0"/>
              </a:rPr>
              <a:t>Agility</a:t>
            </a:r>
            <a:br>
              <a:rPr lang="en-US" sz="1600" kern="0" dirty="0">
                <a:latin typeface="Mabry Pro" panose="020D0503040002040303" pitchFamily="34" charset="0"/>
              </a:rPr>
            </a:br>
            <a:endParaRPr lang="en-GB" sz="1600" kern="0" dirty="0">
              <a:latin typeface="Mabry Pro" panose="020D0503040002040303" pitchFamily="34" charset="0"/>
            </a:endParaRPr>
          </a:p>
        </p:txBody>
      </p:sp>
      <p:sp>
        <p:nvSpPr>
          <p:cNvPr id="17" name="Title 4">
            <a:extLst>
              <a:ext uri="{FF2B5EF4-FFF2-40B4-BE49-F238E27FC236}">
                <a16:creationId xmlns:a16="http://schemas.microsoft.com/office/drawing/2014/main" id="{D24ED614-DD6C-80E6-E84A-CF3D50E1A433}"/>
              </a:ext>
            </a:extLst>
          </p:cNvPr>
          <p:cNvSpPr txBox="1">
            <a:spLocks/>
          </p:cNvSpPr>
          <p:nvPr/>
        </p:nvSpPr>
        <p:spPr>
          <a:xfrm>
            <a:off x="7536160" y="3033762"/>
            <a:ext cx="3528392" cy="954095"/>
          </a:xfrm>
          <a:prstGeom prst="rect">
            <a:avLst/>
          </a:prstGeom>
        </p:spPr>
        <p:txBody>
          <a:bodyPr vert="horz" lIns="540000" tIns="0" rIns="1440000" bIns="0" rtlCol="0" anchor="t" anchorCtr="0">
            <a:noAutofit/>
          </a:bodyPr>
          <a:lstStyle>
            <a:lvl1pPr eaLnBrk="1" hangingPunct="1">
              <a:defRPr sz="4800" b="0" i="0" spc="70" baseline="0">
                <a:solidFill>
                  <a:srgbClr val="0E107A"/>
                </a:solidFill>
                <a:latin typeface="Burgess" panose="02000503080000020003" pitchFamily="2" charset="77"/>
                <a:ea typeface="+mj-ea"/>
                <a:cs typeface="Verdana"/>
              </a:defRPr>
            </a:lvl1pPr>
          </a:lstStyle>
          <a:p>
            <a:pPr algn="ctr"/>
            <a:r>
              <a:rPr lang="en-US" sz="1600" kern="0" dirty="0" err="1">
                <a:latin typeface="Mabry Pro" panose="020D0503040002040303" pitchFamily="34" charset="0"/>
              </a:rPr>
              <a:t>Organisational</a:t>
            </a:r>
            <a:r>
              <a:rPr lang="en-US" sz="1600" kern="0" dirty="0">
                <a:latin typeface="Mabry Pro" panose="020D0503040002040303" pitchFamily="34" charset="0"/>
              </a:rPr>
              <a:t> Agility </a:t>
            </a:r>
            <a:endParaRPr lang="en-GB" sz="1600" kern="0" dirty="0">
              <a:latin typeface="Mabry Pro" panose="020D0503040002040303" pitchFamily="34" charset="0"/>
            </a:endParaRPr>
          </a:p>
        </p:txBody>
      </p:sp>
      <p:sp>
        <p:nvSpPr>
          <p:cNvPr id="18" name="Oval 17">
            <a:extLst>
              <a:ext uri="{FF2B5EF4-FFF2-40B4-BE49-F238E27FC236}">
                <a16:creationId xmlns:a16="http://schemas.microsoft.com/office/drawing/2014/main" id="{5D61F039-A6CC-785F-5359-A1B8A4DC4AC7}"/>
              </a:ext>
            </a:extLst>
          </p:cNvPr>
          <p:cNvSpPr/>
          <p:nvPr/>
        </p:nvSpPr>
        <p:spPr>
          <a:xfrm>
            <a:off x="7765230" y="2147281"/>
            <a:ext cx="2166667" cy="2166667"/>
          </a:xfrm>
          <a:prstGeom prst="ellipse">
            <a:avLst/>
          </a:prstGeom>
          <a:noFill/>
          <a:ln>
            <a:solidFill>
              <a:schemeClr val="bg1">
                <a:lumMod val="65000"/>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4">
            <a:extLst>
              <a:ext uri="{FF2B5EF4-FFF2-40B4-BE49-F238E27FC236}">
                <a16:creationId xmlns:a16="http://schemas.microsoft.com/office/drawing/2014/main" id="{FD36EE71-E6B8-BEBF-80F5-237474311ABB}"/>
              </a:ext>
            </a:extLst>
          </p:cNvPr>
          <p:cNvSpPr txBox="1">
            <a:spLocks/>
          </p:cNvSpPr>
          <p:nvPr/>
        </p:nvSpPr>
        <p:spPr>
          <a:xfrm>
            <a:off x="0" y="404664"/>
            <a:ext cx="12192000" cy="307777"/>
          </a:xfrm>
          <a:prstGeom prst="rect">
            <a:avLst/>
          </a:prstGeom>
        </p:spPr>
        <p:txBody>
          <a:bodyPr vert="horz" lIns="540000" tIns="0" rIns="1440000" bIns="0" rtlCol="0" anchor="t" anchorCtr="0">
            <a:noAutofit/>
          </a:bodyPr>
          <a:lstStyle>
            <a:lvl1pPr eaLnBrk="1" hangingPunct="1">
              <a:defRPr sz="4800" b="0" i="0" spc="70" baseline="0">
                <a:solidFill>
                  <a:srgbClr val="0E107A"/>
                </a:solidFill>
                <a:latin typeface="Burgess" panose="02000503080000020003" pitchFamily="2" charset="77"/>
                <a:ea typeface="+mj-ea"/>
                <a:cs typeface="Verdana"/>
              </a:defRPr>
            </a:lvl1pPr>
          </a:lstStyle>
          <a:p>
            <a:r>
              <a:rPr lang="en-US" sz="2400" b="1" kern="0">
                <a:latin typeface="Mabry Pro" panose="020D0503040002040303" pitchFamily="34" charset="0"/>
              </a:rPr>
              <a:t>Enabling Agility for a Changing World</a:t>
            </a:r>
            <a:endParaRPr lang="en-GB" sz="1000" kern="0" dirty="0">
              <a:latin typeface="Mabry Pro" panose="020D0503040002040303" pitchFamily="34" charset="0"/>
            </a:endParaRPr>
          </a:p>
        </p:txBody>
      </p:sp>
      <p:sp>
        <p:nvSpPr>
          <p:cNvPr id="20" name="Footer Placeholder 1">
            <a:extLst>
              <a:ext uri="{FF2B5EF4-FFF2-40B4-BE49-F238E27FC236}">
                <a16:creationId xmlns:a16="http://schemas.microsoft.com/office/drawing/2014/main" id="{0A0A1FAC-5A93-408E-6E7A-62C51DC0F3D7}"/>
              </a:ext>
            </a:extLst>
          </p:cNvPr>
          <p:cNvSpPr>
            <a:spLocks noGrp="1"/>
          </p:cNvSpPr>
          <p:nvPr>
            <p:ph type="ftr" sz="quarter" idx="10"/>
          </p:nvPr>
        </p:nvSpPr>
        <p:spPr>
          <a:xfrm>
            <a:off x="911424" y="6318000"/>
            <a:ext cx="1800200" cy="540000"/>
          </a:xfrm>
        </p:spPr>
        <p:txBody>
          <a:bodyPr/>
          <a:lstStyle/>
          <a:p>
            <a:r>
              <a:rPr lang="en-GB" dirty="0"/>
              <a:t>© 2023 Sova Assessment</a:t>
            </a:r>
            <a:endParaRPr lang="en-US" dirty="0">
              <a:latin typeface="Mabry Pro" panose="020D0503040002040303" pitchFamily="34" charset="0"/>
            </a:endParaRPr>
          </a:p>
        </p:txBody>
      </p:sp>
    </p:spTree>
    <p:extLst>
      <p:ext uri="{BB962C8B-B14F-4D97-AF65-F5344CB8AC3E}">
        <p14:creationId xmlns:p14="http://schemas.microsoft.com/office/powerpoint/2010/main" val="6177612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4DEDCE-1EE1-3164-B69E-1730F034AA41}"/>
              </a:ext>
            </a:extLst>
          </p:cNvPr>
          <p:cNvSpPr>
            <a:spLocks noGrp="1"/>
          </p:cNvSpPr>
          <p:nvPr>
            <p:ph type="title"/>
          </p:nvPr>
        </p:nvSpPr>
        <p:spPr/>
        <p:txBody>
          <a:bodyPr/>
          <a:lstStyle/>
          <a:p>
            <a:r>
              <a:rPr lang="en-GB" sz="2400" b="1" dirty="0">
                <a:latin typeface="Mabry Pro" panose="020D0303040002040303" charset="0"/>
              </a:rPr>
              <a:t>Defining Organisational Agility</a:t>
            </a:r>
            <a:endParaRPr lang="en-US" sz="2400" b="1" dirty="0">
              <a:latin typeface="Mabry Pro" panose="020D0303040002040303" charset="0"/>
            </a:endParaRPr>
          </a:p>
        </p:txBody>
      </p:sp>
      <p:graphicFrame>
        <p:nvGraphicFramePr>
          <p:cNvPr id="7" name="Diagram 6">
            <a:extLst>
              <a:ext uri="{FF2B5EF4-FFF2-40B4-BE49-F238E27FC236}">
                <a16:creationId xmlns:a16="http://schemas.microsoft.com/office/drawing/2014/main" id="{0D615263-EB48-F592-7FA9-25768753207E}"/>
              </a:ext>
            </a:extLst>
          </p:cNvPr>
          <p:cNvGraphicFramePr/>
          <p:nvPr/>
        </p:nvGraphicFramePr>
        <p:xfrm>
          <a:off x="516790" y="1821782"/>
          <a:ext cx="5579210" cy="39020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97F4E8E2-8919-18B5-9B5B-AC3AC69E0197}"/>
              </a:ext>
            </a:extLst>
          </p:cNvPr>
          <p:cNvSpPr txBox="1"/>
          <p:nvPr/>
        </p:nvSpPr>
        <p:spPr>
          <a:xfrm>
            <a:off x="450000" y="1158653"/>
            <a:ext cx="9066775" cy="369332"/>
          </a:xfrm>
          <a:prstGeom prst="rect">
            <a:avLst/>
          </a:prstGeom>
          <a:noFill/>
        </p:spPr>
        <p:txBody>
          <a:bodyPr wrap="square">
            <a:spAutoFit/>
          </a:bodyPr>
          <a:lstStyle/>
          <a:p>
            <a:pPr>
              <a:buClr>
                <a:schemeClr val="accent1"/>
              </a:buClr>
            </a:pPr>
            <a:r>
              <a:rPr lang="en-GB" spc="30" dirty="0">
                <a:solidFill>
                  <a:srgbClr val="545759"/>
                </a:solidFill>
                <a:latin typeface="Mabry Pro" panose="020D0503040002040303" pitchFamily="34" charset="0"/>
                <a:cs typeface="Arial" panose="020B0604020202020204" pitchFamily="34" charset="0"/>
              </a:rPr>
              <a:t>Organisational agility stems from four mutually reinforcing elements:</a:t>
            </a:r>
          </a:p>
        </p:txBody>
      </p:sp>
      <p:sp>
        <p:nvSpPr>
          <p:cNvPr id="8" name="Slide Number Placeholder 2">
            <a:extLst>
              <a:ext uri="{FF2B5EF4-FFF2-40B4-BE49-F238E27FC236}">
                <a16:creationId xmlns:a16="http://schemas.microsoft.com/office/drawing/2014/main" id="{5BCFA02C-CA46-6E83-4211-880F5B9C14A6}"/>
              </a:ext>
            </a:extLst>
          </p:cNvPr>
          <p:cNvSpPr>
            <a:spLocks noGrp="1"/>
          </p:cNvSpPr>
          <p:nvPr>
            <p:ph type="sldNum" sz="quarter" idx="11"/>
          </p:nvPr>
        </p:nvSpPr>
        <p:spPr>
          <a:xfrm>
            <a:off x="0" y="6318000"/>
            <a:ext cx="900000" cy="540000"/>
          </a:xfrm>
        </p:spPr>
        <p:txBody>
          <a:bodyPr/>
          <a:lstStyle/>
          <a:p>
            <a:fld id="{7E9CF92B-D8DD-4F4E-A7C7-5BAC28CB6413}" type="slidenum">
              <a:rPr lang="en-US" smtClean="0"/>
              <a:pPr/>
              <a:t>41</a:t>
            </a:fld>
            <a:endParaRPr lang="en-US" dirty="0">
              <a:latin typeface="Mabry Pro" panose="020D0503040002040303" pitchFamily="34" charset="0"/>
            </a:endParaRPr>
          </a:p>
        </p:txBody>
      </p:sp>
      <p:pic>
        <p:nvPicPr>
          <p:cNvPr id="2" name="Picture 1">
            <a:extLst>
              <a:ext uri="{FF2B5EF4-FFF2-40B4-BE49-F238E27FC236}">
                <a16:creationId xmlns:a16="http://schemas.microsoft.com/office/drawing/2014/main" id="{13670B09-347F-B5A9-D8F0-7B3D402B09E0}"/>
              </a:ext>
            </a:extLst>
          </p:cNvPr>
          <p:cNvPicPr>
            <a:picLocks noChangeAspect="1"/>
          </p:cNvPicPr>
          <p:nvPr/>
        </p:nvPicPr>
        <p:blipFill>
          <a:blip r:embed="rId8"/>
          <a:stretch>
            <a:fillRect/>
          </a:stretch>
        </p:blipFill>
        <p:spPr>
          <a:xfrm>
            <a:off x="6816082" y="1268760"/>
            <a:ext cx="4134385" cy="4075658"/>
          </a:xfrm>
          <a:prstGeom prst="rect">
            <a:avLst/>
          </a:prstGeom>
        </p:spPr>
      </p:pic>
      <p:sp>
        <p:nvSpPr>
          <p:cNvPr id="3" name="Oval 2">
            <a:extLst>
              <a:ext uri="{FF2B5EF4-FFF2-40B4-BE49-F238E27FC236}">
                <a16:creationId xmlns:a16="http://schemas.microsoft.com/office/drawing/2014/main" id="{8453B640-094C-B818-ADB5-7B38C8FDD30E}"/>
              </a:ext>
            </a:extLst>
          </p:cNvPr>
          <p:cNvSpPr/>
          <p:nvPr/>
        </p:nvSpPr>
        <p:spPr>
          <a:xfrm>
            <a:off x="8176749" y="580526"/>
            <a:ext cx="1440160" cy="1440160"/>
          </a:xfrm>
          <a:prstGeom prst="ellipse">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73F1949-CA1D-9837-42EC-87E873228EC8}"/>
              </a:ext>
            </a:extLst>
          </p:cNvPr>
          <p:cNvSpPr/>
          <p:nvPr/>
        </p:nvSpPr>
        <p:spPr>
          <a:xfrm>
            <a:off x="8176749" y="4434069"/>
            <a:ext cx="1440160" cy="1440160"/>
          </a:xfrm>
          <a:prstGeom prst="ellipse">
            <a:avLst/>
          </a:prstGeom>
          <a:solidFill>
            <a:srgbClr val="D6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1C347AD-2A77-174C-4168-35F8DDF38A07}"/>
              </a:ext>
            </a:extLst>
          </p:cNvPr>
          <p:cNvSpPr/>
          <p:nvPr/>
        </p:nvSpPr>
        <p:spPr>
          <a:xfrm>
            <a:off x="6123111" y="2492896"/>
            <a:ext cx="1440160" cy="1440160"/>
          </a:xfrm>
          <a:prstGeom prst="ellipse">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C826FC4-9B76-953C-B4D0-582B90AD0938}"/>
              </a:ext>
            </a:extLst>
          </p:cNvPr>
          <p:cNvSpPr/>
          <p:nvPr/>
        </p:nvSpPr>
        <p:spPr>
          <a:xfrm>
            <a:off x="10074625" y="2492896"/>
            <a:ext cx="1440160" cy="1440160"/>
          </a:xfrm>
          <a:prstGeom prst="ellipse">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4">
            <a:extLst>
              <a:ext uri="{FF2B5EF4-FFF2-40B4-BE49-F238E27FC236}">
                <a16:creationId xmlns:a16="http://schemas.microsoft.com/office/drawing/2014/main" id="{3C559ACE-8FC8-D16C-1F1A-700549B0C589}"/>
              </a:ext>
            </a:extLst>
          </p:cNvPr>
          <p:cNvSpPr txBox="1">
            <a:spLocks/>
          </p:cNvSpPr>
          <p:nvPr/>
        </p:nvSpPr>
        <p:spPr>
          <a:xfrm>
            <a:off x="7680176" y="1081534"/>
            <a:ext cx="3348665" cy="981203"/>
          </a:xfrm>
          <a:prstGeom prst="rect">
            <a:avLst/>
          </a:prstGeom>
        </p:spPr>
        <p:txBody>
          <a:bodyPr vert="horz" lIns="540000" tIns="0" rIns="1440000" bIns="0" rtlCol="0" anchor="t" anchorCtr="0">
            <a:noAutofit/>
          </a:bodyPr>
          <a:lstStyle>
            <a:lvl1pPr eaLnBrk="1" hangingPunct="1">
              <a:defRPr sz="4800" b="0" i="0" spc="70" baseline="0">
                <a:solidFill>
                  <a:srgbClr val="0E107A"/>
                </a:solidFill>
                <a:latin typeface="Burgess" panose="02000503080000020003" pitchFamily="2" charset="77"/>
                <a:ea typeface="+mj-ea"/>
                <a:cs typeface="Verdana"/>
              </a:defRPr>
            </a:lvl1pPr>
          </a:lstStyle>
          <a:p>
            <a:pPr algn="ctr"/>
            <a:r>
              <a:rPr lang="en-US" sz="1600" kern="0" dirty="0">
                <a:latin typeface="Mabry Pro" panose="020D0503040002040303" pitchFamily="34" charset="0"/>
              </a:rPr>
              <a:t>Leadership</a:t>
            </a:r>
          </a:p>
          <a:p>
            <a:pPr algn="ctr"/>
            <a:r>
              <a:rPr lang="en-US" sz="1600" kern="0" dirty="0">
                <a:latin typeface="Mabry Pro" panose="020D0503040002040303" pitchFamily="34" charset="0"/>
              </a:rPr>
              <a:t>Agility</a:t>
            </a:r>
            <a:br>
              <a:rPr lang="en-US" sz="1600" kern="0" dirty="0">
                <a:latin typeface="Mabry Pro" panose="020D0503040002040303" pitchFamily="34" charset="0"/>
              </a:rPr>
            </a:br>
            <a:endParaRPr lang="en-GB" sz="1600" kern="0" dirty="0">
              <a:latin typeface="Mabry Pro" panose="020D0503040002040303" pitchFamily="34" charset="0"/>
            </a:endParaRPr>
          </a:p>
        </p:txBody>
      </p:sp>
      <p:sp>
        <p:nvSpPr>
          <p:cNvPr id="14" name="Title 4">
            <a:extLst>
              <a:ext uri="{FF2B5EF4-FFF2-40B4-BE49-F238E27FC236}">
                <a16:creationId xmlns:a16="http://schemas.microsoft.com/office/drawing/2014/main" id="{2A4E0CEB-5B00-F880-8B03-498F8C266191}"/>
              </a:ext>
            </a:extLst>
          </p:cNvPr>
          <p:cNvSpPr txBox="1">
            <a:spLocks/>
          </p:cNvSpPr>
          <p:nvPr/>
        </p:nvSpPr>
        <p:spPr>
          <a:xfrm>
            <a:off x="5591944" y="2977005"/>
            <a:ext cx="3348665" cy="981203"/>
          </a:xfrm>
          <a:prstGeom prst="rect">
            <a:avLst/>
          </a:prstGeom>
        </p:spPr>
        <p:txBody>
          <a:bodyPr vert="horz" lIns="540000" tIns="0" rIns="1440000" bIns="0" rtlCol="0" anchor="t" anchorCtr="0">
            <a:noAutofit/>
          </a:bodyPr>
          <a:lstStyle>
            <a:lvl1pPr eaLnBrk="1" hangingPunct="1">
              <a:defRPr sz="4800" b="0" i="0" spc="70" baseline="0">
                <a:solidFill>
                  <a:srgbClr val="0E107A"/>
                </a:solidFill>
                <a:latin typeface="Burgess" panose="02000503080000020003" pitchFamily="2" charset="77"/>
                <a:ea typeface="+mj-ea"/>
                <a:cs typeface="Verdana"/>
              </a:defRPr>
            </a:lvl1pPr>
          </a:lstStyle>
          <a:p>
            <a:pPr algn="ctr"/>
            <a:r>
              <a:rPr lang="en-US" sz="1600" kern="0" dirty="0">
                <a:latin typeface="Mabry Pro" panose="020D0503040002040303" pitchFamily="34" charset="0"/>
              </a:rPr>
              <a:t>Career</a:t>
            </a:r>
          </a:p>
          <a:p>
            <a:pPr algn="ctr"/>
            <a:r>
              <a:rPr lang="en-US" sz="1600" kern="0" dirty="0">
                <a:latin typeface="Mabry Pro" panose="020D0503040002040303" pitchFamily="34" charset="0"/>
              </a:rPr>
              <a:t>Agility</a:t>
            </a:r>
            <a:br>
              <a:rPr lang="en-US" sz="1600" kern="0" dirty="0">
                <a:latin typeface="Mabry Pro" panose="020D0503040002040303" pitchFamily="34" charset="0"/>
              </a:rPr>
            </a:br>
            <a:endParaRPr lang="en-GB" sz="1600" kern="0" dirty="0">
              <a:latin typeface="Mabry Pro" panose="020D0503040002040303" pitchFamily="34" charset="0"/>
            </a:endParaRPr>
          </a:p>
        </p:txBody>
      </p:sp>
      <p:sp>
        <p:nvSpPr>
          <p:cNvPr id="15" name="Title 4">
            <a:extLst>
              <a:ext uri="{FF2B5EF4-FFF2-40B4-BE49-F238E27FC236}">
                <a16:creationId xmlns:a16="http://schemas.microsoft.com/office/drawing/2014/main" id="{8AD862BB-563E-E2CD-4ADE-FBC0AC8CAB54}"/>
              </a:ext>
            </a:extLst>
          </p:cNvPr>
          <p:cNvSpPr txBox="1">
            <a:spLocks/>
          </p:cNvSpPr>
          <p:nvPr/>
        </p:nvSpPr>
        <p:spPr>
          <a:xfrm>
            <a:off x="9565230" y="2977005"/>
            <a:ext cx="3348665" cy="981203"/>
          </a:xfrm>
          <a:prstGeom prst="rect">
            <a:avLst/>
          </a:prstGeom>
        </p:spPr>
        <p:txBody>
          <a:bodyPr vert="horz" lIns="540000" tIns="0" rIns="1440000" bIns="0" rtlCol="0" anchor="t" anchorCtr="0">
            <a:noAutofit/>
          </a:bodyPr>
          <a:lstStyle>
            <a:lvl1pPr eaLnBrk="1" hangingPunct="1">
              <a:defRPr sz="4800" b="0" i="0" spc="70" baseline="0">
                <a:solidFill>
                  <a:srgbClr val="0E107A"/>
                </a:solidFill>
                <a:latin typeface="Burgess" panose="02000503080000020003" pitchFamily="2" charset="77"/>
                <a:ea typeface="+mj-ea"/>
                <a:cs typeface="Verdana"/>
              </a:defRPr>
            </a:lvl1pPr>
          </a:lstStyle>
          <a:p>
            <a:pPr algn="ctr"/>
            <a:r>
              <a:rPr lang="en-US" sz="1600" kern="0" dirty="0">
                <a:solidFill>
                  <a:schemeClr val="bg1"/>
                </a:solidFill>
                <a:latin typeface="Mabry Pro" panose="020D0503040002040303" pitchFamily="34" charset="0"/>
              </a:rPr>
              <a:t>Cultural</a:t>
            </a:r>
          </a:p>
          <a:p>
            <a:pPr algn="ctr"/>
            <a:r>
              <a:rPr lang="en-US" sz="1600" kern="0" dirty="0">
                <a:solidFill>
                  <a:schemeClr val="bg1"/>
                </a:solidFill>
                <a:latin typeface="Mabry Pro" panose="020D0503040002040303" pitchFamily="34" charset="0"/>
              </a:rPr>
              <a:t>Agility</a:t>
            </a:r>
            <a:br>
              <a:rPr lang="en-US" sz="1600" kern="0" dirty="0">
                <a:solidFill>
                  <a:schemeClr val="bg1"/>
                </a:solidFill>
                <a:latin typeface="Mabry Pro" panose="020D0503040002040303" pitchFamily="34" charset="0"/>
              </a:rPr>
            </a:br>
            <a:endParaRPr lang="en-GB" sz="1600" kern="0" dirty="0">
              <a:solidFill>
                <a:schemeClr val="bg1"/>
              </a:solidFill>
              <a:latin typeface="Mabry Pro" panose="020D0503040002040303" pitchFamily="34" charset="0"/>
            </a:endParaRPr>
          </a:p>
        </p:txBody>
      </p:sp>
      <p:sp>
        <p:nvSpPr>
          <p:cNvPr id="16" name="Title 4">
            <a:extLst>
              <a:ext uri="{FF2B5EF4-FFF2-40B4-BE49-F238E27FC236}">
                <a16:creationId xmlns:a16="http://schemas.microsoft.com/office/drawing/2014/main" id="{16793DC4-4CA1-79B7-BA29-96049BF69F05}"/>
              </a:ext>
            </a:extLst>
          </p:cNvPr>
          <p:cNvSpPr txBox="1">
            <a:spLocks/>
          </p:cNvSpPr>
          <p:nvPr/>
        </p:nvSpPr>
        <p:spPr>
          <a:xfrm>
            <a:off x="7680176" y="4913305"/>
            <a:ext cx="3348665" cy="981203"/>
          </a:xfrm>
          <a:prstGeom prst="rect">
            <a:avLst/>
          </a:prstGeom>
        </p:spPr>
        <p:txBody>
          <a:bodyPr vert="horz" lIns="540000" tIns="0" rIns="1440000" bIns="0" rtlCol="0" anchor="t" anchorCtr="0">
            <a:noAutofit/>
          </a:bodyPr>
          <a:lstStyle>
            <a:lvl1pPr eaLnBrk="1" hangingPunct="1">
              <a:defRPr sz="4800" b="0" i="0" spc="70" baseline="0">
                <a:solidFill>
                  <a:srgbClr val="0E107A"/>
                </a:solidFill>
                <a:latin typeface="Burgess" panose="02000503080000020003" pitchFamily="2" charset="77"/>
                <a:ea typeface="+mj-ea"/>
                <a:cs typeface="Verdana"/>
              </a:defRPr>
            </a:lvl1pPr>
          </a:lstStyle>
          <a:p>
            <a:pPr algn="ctr"/>
            <a:r>
              <a:rPr lang="en-US" sz="1600" kern="0" dirty="0">
                <a:latin typeface="Mabry Pro" panose="020D0503040002040303" pitchFamily="34" charset="0"/>
              </a:rPr>
              <a:t>Business</a:t>
            </a:r>
          </a:p>
          <a:p>
            <a:pPr algn="ctr"/>
            <a:r>
              <a:rPr lang="en-US" sz="1600" kern="0" dirty="0">
                <a:latin typeface="Mabry Pro" panose="020D0503040002040303" pitchFamily="34" charset="0"/>
              </a:rPr>
              <a:t>Agility</a:t>
            </a:r>
            <a:br>
              <a:rPr lang="en-US" sz="1600" kern="0" dirty="0">
                <a:latin typeface="Mabry Pro" panose="020D0503040002040303" pitchFamily="34" charset="0"/>
              </a:rPr>
            </a:br>
            <a:endParaRPr lang="en-GB" sz="1600" kern="0" dirty="0">
              <a:latin typeface="Mabry Pro" panose="020D0503040002040303" pitchFamily="34" charset="0"/>
            </a:endParaRPr>
          </a:p>
        </p:txBody>
      </p:sp>
      <p:sp>
        <p:nvSpPr>
          <p:cNvPr id="17" name="Title 4">
            <a:extLst>
              <a:ext uri="{FF2B5EF4-FFF2-40B4-BE49-F238E27FC236}">
                <a16:creationId xmlns:a16="http://schemas.microsoft.com/office/drawing/2014/main" id="{0C0E67A1-E4D8-7896-1E49-131A7A338D97}"/>
              </a:ext>
            </a:extLst>
          </p:cNvPr>
          <p:cNvSpPr txBox="1">
            <a:spLocks/>
          </p:cNvSpPr>
          <p:nvPr/>
        </p:nvSpPr>
        <p:spPr>
          <a:xfrm>
            <a:off x="7536160" y="3033762"/>
            <a:ext cx="3528392" cy="954095"/>
          </a:xfrm>
          <a:prstGeom prst="rect">
            <a:avLst/>
          </a:prstGeom>
        </p:spPr>
        <p:txBody>
          <a:bodyPr vert="horz" lIns="540000" tIns="0" rIns="1440000" bIns="0" rtlCol="0" anchor="t" anchorCtr="0">
            <a:noAutofit/>
          </a:bodyPr>
          <a:lstStyle>
            <a:lvl1pPr eaLnBrk="1" hangingPunct="1">
              <a:defRPr sz="4800" b="0" i="0" spc="70" baseline="0">
                <a:solidFill>
                  <a:srgbClr val="0E107A"/>
                </a:solidFill>
                <a:latin typeface="Burgess" panose="02000503080000020003" pitchFamily="2" charset="77"/>
                <a:ea typeface="+mj-ea"/>
                <a:cs typeface="Verdana"/>
              </a:defRPr>
            </a:lvl1pPr>
          </a:lstStyle>
          <a:p>
            <a:pPr algn="ctr"/>
            <a:r>
              <a:rPr lang="en-US" sz="1600" kern="0" dirty="0" err="1">
                <a:latin typeface="Mabry Pro" panose="020D0503040002040303" pitchFamily="34" charset="0"/>
              </a:rPr>
              <a:t>Organisational</a:t>
            </a:r>
            <a:r>
              <a:rPr lang="en-US" sz="1600" kern="0" dirty="0">
                <a:latin typeface="Mabry Pro" panose="020D0503040002040303" pitchFamily="34" charset="0"/>
              </a:rPr>
              <a:t> Agility </a:t>
            </a:r>
            <a:endParaRPr lang="en-GB" sz="1600" kern="0" dirty="0">
              <a:latin typeface="Mabry Pro" panose="020D0503040002040303" pitchFamily="34" charset="0"/>
            </a:endParaRPr>
          </a:p>
        </p:txBody>
      </p:sp>
      <p:sp>
        <p:nvSpPr>
          <p:cNvPr id="19" name="Footer Placeholder 1">
            <a:extLst>
              <a:ext uri="{FF2B5EF4-FFF2-40B4-BE49-F238E27FC236}">
                <a16:creationId xmlns:a16="http://schemas.microsoft.com/office/drawing/2014/main" id="{B531F90E-84AD-41B9-052F-CA5448F57B11}"/>
              </a:ext>
            </a:extLst>
          </p:cNvPr>
          <p:cNvSpPr>
            <a:spLocks noGrp="1"/>
          </p:cNvSpPr>
          <p:nvPr>
            <p:ph type="ftr" sz="quarter" idx="10"/>
          </p:nvPr>
        </p:nvSpPr>
        <p:spPr>
          <a:xfrm>
            <a:off x="911424" y="6318000"/>
            <a:ext cx="1800200" cy="540000"/>
          </a:xfrm>
        </p:spPr>
        <p:txBody>
          <a:bodyPr/>
          <a:lstStyle/>
          <a:p>
            <a:r>
              <a:rPr lang="en-GB" dirty="0"/>
              <a:t>© 2023 Sova Assessment</a:t>
            </a:r>
            <a:endParaRPr lang="en-US" dirty="0">
              <a:latin typeface="Mabry Pro" panose="020D0503040002040303" pitchFamily="34" charset="0"/>
            </a:endParaRPr>
          </a:p>
        </p:txBody>
      </p:sp>
    </p:spTree>
    <p:extLst>
      <p:ext uri="{BB962C8B-B14F-4D97-AF65-F5344CB8AC3E}">
        <p14:creationId xmlns:p14="http://schemas.microsoft.com/office/powerpoint/2010/main" val="35015937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DAAB14-613C-6871-4580-24A7050CF56E}"/>
              </a:ext>
            </a:extLst>
          </p:cNvPr>
          <p:cNvSpPr>
            <a:spLocks noGrp="1"/>
          </p:cNvSpPr>
          <p:nvPr>
            <p:ph type="sldNum" sz="quarter" idx="11"/>
          </p:nvPr>
        </p:nvSpPr>
        <p:spPr>
          <a:xfrm>
            <a:off x="0" y="6318000"/>
            <a:ext cx="900000" cy="540000"/>
          </a:xfrm>
          <a:prstGeom prst="rect">
            <a:avLst/>
          </a:prstGeom>
        </p:spPr>
        <p:txBody>
          <a:bodyPr vert="horz" lIns="540000" tIns="0" rIns="0" bIns="342000" rtlCol="0" anchor="b" anchorCtr="0"/>
          <a:lstStyle>
            <a:defPPr>
              <a:defRPr lang="en-US"/>
            </a:defPPr>
            <a:lvl1pPr marL="0" algn="l" defTabSz="914400" rtl="0" eaLnBrk="1" latinLnBrk="0" hangingPunct="1">
              <a:defRPr sz="800" b="1" kern="1200">
                <a:solidFill>
                  <a:schemeClr val="tx1">
                    <a:tint val="75000"/>
                  </a:schemeClr>
                </a:solidFill>
                <a:latin typeface="Mabry Pro" panose="020D050304000204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9CF92B-D8DD-4F4E-A7C7-5BAC28CB6413}" type="slidenum">
              <a:rPr lang="en-US" smtClean="0"/>
              <a:pPr/>
              <a:t>42</a:t>
            </a:fld>
            <a:endParaRPr lang="en-US" dirty="0">
              <a:latin typeface="Mabry Pro" panose="020D0503040002040303" pitchFamily="34" charset="0"/>
            </a:endParaRPr>
          </a:p>
        </p:txBody>
      </p:sp>
      <p:sp>
        <p:nvSpPr>
          <p:cNvPr id="4" name="TextBox 3">
            <a:extLst>
              <a:ext uri="{FF2B5EF4-FFF2-40B4-BE49-F238E27FC236}">
                <a16:creationId xmlns:a16="http://schemas.microsoft.com/office/drawing/2014/main" id="{58A322E6-3A18-99FA-CFD4-C4856D9C4D12}"/>
              </a:ext>
            </a:extLst>
          </p:cNvPr>
          <p:cNvSpPr txBox="1"/>
          <p:nvPr/>
        </p:nvSpPr>
        <p:spPr>
          <a:xfrm>
            <a:off x="277338" y="1123055"/>
            <a:ext cx="6826774" cy="5078313"/>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GB" dirty="0">
                <a:latin typeface="Mabry Pro" panose="020D0503040002040303" charset="0"/>
              </a:rPr>
              <a:t>Purpose built assessment tool targeted at leaders and high potential talent. </a:t>
            </a:r>
          </a:p>
          <a:p>
            <a:pPr marL="285750" indent="-285750">
              <a:buClr>
                <a:schemeClr val="accent1"/>
              </a:buClr>
              <a:buFont typeface="Arial" panose="020B0604020202020204" pitchFamily="34" charset="0"/>
              <a:buChar char="•"/>
            </a:pPr>
            <a:r>
              <a:rPr lang="en-GB" dirty="0">
                <a:latin typeface="Mabry Pro" panose="020D0503040002040303" charset="0"/>
              </a:rPr>
              <a:t>Focussed on assessing Leadership Agility within a VUCA environment.</a:t>
            </a:r>
          </a:p>
          <a:p>
            <a:pPr marL="285750" indent="-285750" fontAlgn="base">
              <a:buClr>
                <a:schemeClr val="accent1"/>
              </a:buClr>
              <a:buFont typeface="Arial" panose="020B0604020202020204" pitchFamily="34" charset="0"/>
              <a:buChar char="•"/>
            </a:pPr>
            <a:r>
              <a:rPr lang="en-GB" dirty="0">
                <a:latin typeface="Mabry Pro" panose="020D0503040002040303" charset="0"/>
              </a:rPr>
              <a:t>Individualised report provides information on the following:</a:t>
            </a:r>
          </a:p>
          <a:p>
            <a:pPr marL="742950" lvl="1" indent="-285750" fontAlgn="base">
              <a:buClr>
                <a:schemeClr val="accent1"/>
              </a:buClr>
              <a:buFont typeface="Arial" panose="020B0604020202020204" pitchFamily="34" charset="0"/>
              <a:buChar char="•"/>
            </a:pPr>
            <a:r>
              <a:rPr lang="en-GB" b="1" dirty="0">
                <a:latin typeface="Mabry Pro" panose="020D0503040002040303" charset="0"/>
              </a:rPr>
              <a:t>Agility wheel: </a:t>
            </a:r>
            <a:r>
              <a:rPr lang="en-GB" dirty="0">
                <a:latin typeface="Mabry Pro" panose="020D0503040002040303" charset="0"/>
              </a:rPr>
              <a:t>High-level summary of an individual’s results for each of the scales within the Four A’s of Agility.</a:t>
            </a:r>
          </a:p>
          <a:p>
            <a:pPr marL="742950" lvl="1" indent="-285750" fontAlgn="base">
              <a:buClr>
                <a:schemeClr val="accent1"/>
              </a:buClr>
              <a:buFont typeface="Arial" panose="020B0604020202020204" pitchFamily="34" charset="0"/>
              <a:buChar char="•"/>
            </a:pPr>
            <a:r>
              <a:rPr lang="en-GB" b="1" dirty="0">
                <a:latin typeface="Mabry Pro" panose="020D0503040002040303" charset="0"/>
              </a:rPr>
              <a:t>Behavioural style summary:</a:t>
            </a:r>
            <a:r>
              <a:rPr lang="en-GB" dirty="0">
                <a:latin typeface="Mabry Pro" panose="020D0503040002040303" charset="0"/>
              </a:rPr>
              <a:t> Pinpoints strengths and areas for development in relation to an individual’s behavioural style.</a:t>
            </a:r>
          </a:p>
          <a:p>
            <a:pPr marL="742950" lvl="1" indent="-285750" fontAlgn="base">
              <a:buClr>
                <a:schemeClr val="accent1"/>
              </a:buClr>
              <a:buFont typeface="Arial" panose="020B0604020202020204" pitchFamily="34" charset="0"/>
              <a:buChar char="•"/>
            </a:pPr>
            <a:r>
              <a:rPr lang="en-GB" b="1" dirty="0">
                <a:latin typeface="Mabry Pro" panose="020D0503040002040303" charset="0"/>
              </a:rPr>
              <a:t>Motivators:</a:t>
            </a:r>
            <a:r>
              <a:rPr lang="en-GB" dirty="0">
                <a:latin typeface="Mabry Pro" panose="020D0503040002040303" charset="0"/>
              </a:rPr>
              <a:t> The aspects of work which an individual is likely to find most and least motivating. How this influences orientation to transformation and change.</a:t>
            </a:r>
          </a:p>
          <a:p>
            <a:pPr marL="742950" lvl="1" indent="-285750" fontAlgn="base">
              <a:buClr>
                <a:schemeClr val="accent1"/>
              </a:buClr>
              <a:buFont typeface="Arial" panose="020B0604020202020204" pitchFamily="34" charset="0"/>
              <a:buChar char="•"/>
            </a:pPr>
            <a:r>
              <a:rPr lang="en-GB" b="1" dirty="0">
                <a:latin typeface="Mabry Pro" panose="020D0503040002040303" charset="0"/>
              </a:rPr>
              <a:t>Insight into action:</a:t>
            </a:r>
            <a:r>
              <a:rPr lang="en-GB" dirty="0">
                <a:latin typeface="Mabry Pro" panose="020D0503040002040303" charset="0"/>
              </a:rPr>
              <a:t> Practical developmental advice and guidance for enhancing leadership agility.</a:t>
            </a:r>
          </a:p>
          <a:p>
            <a:pPr marL="742950" lvl="1" indent="-285750" fontAlgn="base">
              <a:buClr>
                <a:schemeClr val="accent1"/>
              </a:buClr>
              <a:buFont typeface="Arial" panose="020B0604020202020204" pitchFamily="34" charset="0"/>
              <a:buChar char="•"/>
            </a:pPr>
            <a:r>
              <a:rPr lang="en-GB" b="1" dirty="0">
                <a:latin typeface="Mabry Pro" panose="020D0503040002040303" charset="0"/>
              </a:rPr>
              <a:t>Managing paradox:</a:t>
            </a:r>
            <a:r>
              <a:rPr lang="en-GB" dirty="0">
                <a:latin typeface="Mabry Pro" panose="020D0503040002040303" charset="0"/>
              </a:rPr>
              <a:t> An individual’s approach to resolving the paradoxes which will inevitably arise when managing the complexities of transformation and digitalisation.</a:t>
            </a:r>
          </a:p>
        </p:txBody>
      </p:sp>
      <p:pic>
        <p:nvPicPr>
          <p:cNvPr id="5" name="Picture 4">
            <a:extLst>
              <a:ext uri="{FF2B5EF4-FFF2-40B4-BE49-F238E27FC236}">
                <a16:creationId xmlns:a16="http://schemas.microsoft.com/office/drawing/2014/main" id="{0EFC4EE4-8DA7-44A2-39C3-281A10ED6A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1749" y="2012032"/>
            <a:ext cx="4193977" cy="4113478"/>
          </a:xfrm>
          <a:prstGeom prst="rect">
            <a:avLst/>
          </a:prstGeom>
        </p:spPr>
      </p:pic>
      <p:sp>
        <p:nvSpPr>
          <p:cNvPr id="6" name="TextBox 5">
            <a:extLst>
              <a:ext uri="{FF2B5EF4-FFF2-40B4-BE49-F238E27FC236}">
                <a16:creationId xmlns:a16="http://schemas.microsoft.com/office/drawing/2014/main" id="{F263D429-A9E6-7438-5A08-AAD935C69A55}"/>
              </a:ext>
            </a:extLst>
          </p:cNvPr>
          <p:cNvSpPr txBox="1"/>
          <p:nvPr/>
        </p:nvSpPr>
        <p:spPr>
          <a:xfrm>
            <a:off x="6833874" y="1135690"/>
            <a:ext cx="4869726" cy="830997"/>
          </a:xfrm>
          <a:prstGeom prst="rect">
            <a:avLst/>
          </a:prstGeom>
          <a:noFill/>
        </p:spPr>
        <p:txBody>
          <a:bodyPr wrap="square" rtlCol="0">
            <a:spAutoFit/>
          </a:bodyPr>
          <a:lstStyle/>
          <a:p>
            <a:pPr algn="ctr"/>
            <a:r>
              <a:rPr lang="en-GB" sz="1600" b="1" i="1" dirty="0">
                <a:solidFill>
                  <a:schemeClr val="accent1"/>
                </a:solidFill>
                <a:latin typeface="Mabry Pro" panose="020D0503040002040303" charset="0"/>
              </a:rPr>
              <a:t>Measuring the 4 A’s of Agility </a:t>
            </a:r>
            <a:r>
              <a:rPr lang="en-GB" sz="1600" dirty="0">
                <a:solidFill>
                  <a:schemeClr val="accent1"/>
                </a:solidFill>
                <a:latin typeface="Mabry Pro" panose="020D0503040002040303" charset="0"/>
              </a:rPr>
              <a:t>–  </a:t>
            </a:r>
          </a:p>
          <a:p>
            <a:pPr algn="ctr"/>
            <a:r>
              <a:rPr lang="en-GB" sz="1600" b="1" i="1" dirty="0">
                <a:solidFill>
                  <a:schemeClr val="accent1"/>
                </a:solidFill>
                <a:latin typeface="Mabry Pro" panose="020D0503040002040303" charset="0"/>
              </a:rPr>
              <a:t>a</a:t>
            </a:r>
            <a:r>
              <a:rPr lang="en-GB" sz="1600" dirty="0">
                <a:solidFill>
                  <a:schemeClr val="accent1"/>
                </a:solidFill>
                <a:latin typeface="Mabry Pro" panose="020D0503040002040303" charset="0"/>
              </a:rPr>
              <a:t> </a:t>
            </a:r>
            <a:r>
              <a:rPr lang="en-GB" sz="1600" b="1" i="1" dirty="0">
                <a:solidFill>
                  <a:schemeClr val="accent1"/>
                </a:solidFill>
                <a:latin typeface="Mabry Pro" panose="020D0503040002040303" charset="0"/>
              </a:rPr>
              <a:t>holistic psychological capacity to change in a digital world</a:t>
            </a:r>
          </a:p>
        </p:txBody>
      </p:sp>
      <p:sp>
        <p:nvSpPr>
          <p:cNvPr id="8" name="Title 4">
            <a:extLst>
              <a:ext uri="{FF2B5EF4-FFF2-40B4-BE49-F238E27FC236}">
                <a16:creationId xmlns:a16="http://schemas.microsoft.com/office/drawing/2014/main" id="{80B1D4B6-8989-2074-EB1C-3378EF65E170}"/>
              </a:ext>
            </a:extLst>
          </p:cNvPr>
          <p:cNvSpPr txBox="1">
            <a:spLocks/>
          </p:cNvSpPr>
          <p:nvPr/>
        </p:nvSpPr>
        <p:spPr>
          <a:xfrm>
            <a:off x="456728" y="343711"/>
            <a:ext cx="12192000" cy="307777"/>
          </a:xfrm>
          <a:prstGeom prst="rect">
            <a:avLst/>
          </a:prstGeom>
        </p:spPr>
        <p:txBody>
          <a:bodyPr/>
          <a:lstStyle>
            <a:lvl1pPr eaLnBrk="1" hangingPunct="1">
              <a:defRPr sz="4800" b="0" i="0" spc="70" baseline="0">
                <a:solidFill>
                  <a:srgbClr val="0E107A"/>
                </a:solidFill>
                <a:latin typeface="Burgess" panose="02000503080000020003" pitchFamily="2" charset="77"/>
                <a:ea typeface="+mj-ea"/>
                <a:cs typeface="Verdana"/>
              </a:defRPr>
            </a:lvl1pPr>
          </a:lstStyle>
          <a:p>
            <a:r>
              <a:rPr lang="en-US" sz="2400" b="1" kern="0" dirty="0">
                <a:latin typeface="Mabry Pro" panose="020D0503040002040303" pitchFamily="34" charset="0"/>
              </a:rPr>
              <a:t>Sova’s Leadership Agility Assessment</a:t>
            </a:r>
            <a:endParaRPr lang="en-GB" sz="2400" b="1" kern="0" dirty="0">
              <a:latin typeface="Mabry Pro" panose="020D0503040002040303" pitchFamily="34" charset="0"/>
            </a:endParaRPr>
          </a:p>
        </p:txBody>
      </p:sp>
      <p:sp>
        <p:nvSpPr>
          <p:cNvPr id="9" name="Footer Placeholder 1">
            <a:extLst>
              <a:ext uri="{FF2B5EF4-FFF2-40B4-BE49-F238E27FC236}">
                <a16:creationId xmlns:a16="http://schemas.microsoft.com/office/drawing/2014/main" id="{8B849781-8A74-053A-58BF-EAC0B90C0380}"/>
              </a:ext>
            </a:extLst>
          </p:cNvPr>
          <p:cNvSpPr>
            <a:spLocks noGrp="1"/>
          </p:cNvSpPr>
          <p:nvPr>
            <p:ph type="ftr" sz="quarter" idx="10"/>
          </p:nvPr>
        </p:nvSpPr>
        <p:spPr>
          <a:xfrm>
            <a:off x="911424" y="6318000"/>
            <a:ext cx="1800200" cy="540000"/>
          </a:xfrm>
          <a:prstGeom prst="rect">
            <a:avLst/>
          </a:prstGeom>
        </p:spPr>
        <p:txBody>
          <a:bodyPr vert="horz" lIns="0" tIns="0" rIns="0" bIns="342000" rtlCol="0" anchor="b" anchorCtr="0"/>
          <a:lstStyle>
            <a:defPPr>
              <a:defRPr lang="en-US"/>
            </a:defPPr>
            <a:lvl1pPr marL="0" algn="l" defTabSz="914400" rtl="0" eaLnBrk="1" latinLnBrk="0" hangingPunct="1">
              <a:defRPr sz="900" kern="1200" baseline="0">
                <a:solidFill>
                  <a:schemeClr val="tx2"/>
                </a:solidFill>
                <a:latin typeface="Mabry Pro" panose="020D0503040002040303"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 2023 Sova Assessment</a:t>
            </a:r>
            <a:endParaRPr lang="en-US" dirty="0">
              <a:latin typeface="Mabry Pro" panose="020D0503040002040303" pitchFamily="34" charset="0"/>
            </a:endParaRPr>
          </a:p>
        </p:txBody>
      </p:sp>
    </p:spTree>
    <p:extLst>
      <p:ext uri="{BB962C8B-B14F-4D97-AF65-F5344CB8AC3E}">
        <p14:creationId xmlns:p14="http://schemas.microsoft.com/office/powerpoint/2010/main" val="31058733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9AD0F18-9351-7551-4DB3-E3095053EC89}"/>
              </a:ext>
            </a:extLst>
          </p:cNvPr>
          <p:cNvSpPr>
            <a:spLocks noGrp="1"/>
          </p:cNvSpPr>
          <p:nvPr>
            <p:ph type="sldNum" sz="quarter" idx="11"/>
          </p:nvPr>
        </p:nvSpPr>
        <p:spPr>
          <a:xfrm>
            <a:off x="0" y="6318000"/>
            <a:ext cx="900000" cy="540000"/>
          </a:xfrm>
          <a:prstGeom prst="rect">
            <a:avLst/>
          </a:prstGeom>
        </p:spPr>
        <p:txBody>
          <a:bodyPr vert="horz" lIns="540000" tIns="0" rIns="0" bIns="342000" rtlCol="0" anchor="b" anchorCtr="0"/>
          <a:lstStyle>
            <a:defPPr>
              <a:defRPr lang="en-US"/>
            </a:defPPr>
            <a:lvl1pPr marL="0" algn="l" defTabSz="914400" rtl="0" eaLnBrk="1" latinLnBrk="0" hangingPunct="1">
              <a:defRPr sz="800" b="1" kern="1200">
                <a:solidFill>
                  <a:schemeClr val="tx1">
                    <a:tint val="75000"/>
                  </a:schemeClr>
                </a:solidFill>
                <a:latin typeface="Mabry Pro" panose="020D050304000204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9CF92B-D8DD-4F4E-A7C7-5BAC28CB6413}" type="slidenum">
              <a:rPr lang="en-US" smtClean="0"/>
              <a:pPr/>
              <a:t>43</a:t>
            </a:fld>
            <a:endParaRPr lang="en-US" dirty="0">
              <a:latin typeface="Mabry Pro" panose="020D0503040002040303" pitchFamily="34" charset="0"/>
            </a:endParaRPr>
          </a:p>
        </p:txBody>
      </p:sp>
      <p:pic>
        <p:nvPicPr>
          <p:cNvPr id="4" name="Picture 3">
            <a:extLst>
              <a:ext uri="{FF2B5EF4-FFF2-40B4-BE49-F238E27FC236}">
                <a16:creationId xmlns:a16="http://schemas.microsoft.com/office/drawing/2014/main" id="{A42AF539-C926-68AC-4F58-18AF7FDBF449}"/>
              </a:ext>
            </a:extLst>
          </p:cNvPr>
          <p:cNvPicPr>
            <a:picLocks noChangeAspect="1"/>
          </p:cNvPicPr>
          <p:nvPr/>
        </p:nvPicPr>
        <p:blipFill rotWithShape="1">
          <a:blip r:embed="rId2"/>
          <a:srcRect l="3797" t="2896" r="5982" b="4098"/>
          <a:stretch/>
        </p:blipFill>
        <p:spPr>
          <a:xfrm>
            <a:off x="3914473" y="1988840"/>
            <a:ext cx="4329738" cy="4392488"/>
          </a:xfrm>
          <a:prstGeom prst="rect">
            <a:avLst/>
          </a:prstGeom>
        </p:spPr>
      </p:pic>
      <p:grpSp>
        <p:nvGrpSpPr>
          <p:cNvPr id="5" name="Group 4">
            <a:extLst>
              <a:ext uri="{FF2B5EF4-FFF2-40B4-BE49-F238E27FC236}">
                <a16:creationId xmlns:a16="http://schemas.microsoft.com/office/drawing/2014/main" id="{4B9B382D-4D75-DBD3-F65B-2FF09A876DFA}"/>
              </a:ext>
            </a:extLst>
          </p:cNvPr>
          <p:cNvGrpSpPr/>
          <p:nvPr/>
        </p:nvGrpSpPr>
        <p:grpSpPr>
          <a:xfrm>
            <a:off x="295557" y="1484784"/>
            <a:ext cx="3179943" cy="1800200"/>
            <a:chOff x="1343472" y="2726556"/>
            <a:chExt cx="4392488" cy="2491630"/>
          </a:xfrm>
        </p:grpSpPr>
        <p:sp>
          <p:nvSpPr>
            <p:cNvPr id="6" name="Rounded Rectangle 11">
              <a:extLst>
                <a:ext uri="{FF2B5EF4-FFF2-40B4-BE49-F238E27FC236}">
                  <a16:creationId xmlns:a16="http://schemas.microsoft.com/office/drawing/2014/main" id="{8C6C6134-A0E2-08CF-B4CA-ABEDD5A097D6}"/>
                </a:ext>
              </a:extLst>
            </p:cNvPr>
            <p:cNvSpPr/>
            <p:nvPr/>
          </p:nvSpPr>
          <p:spPr>
            <a:xfrm>
              <a:off x="1343472" y="2951642"/>
              <a:ext cx="4392488" cy="2266544"/>
            </a:xfrm>
            <a:prstGeom prst="roundRect">
              <a:avLst>
                <a:gd name="adj" fmla="val 1593"/>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45759"/>
                  </a:solidFill>
                  <a:effectLst/>
                  <a:uLnTx/>
                  <a:uFillTx/>
                  <a:latin typeface="Mabry Pro" panose="020D0503040002040303" charset="0"/>
                </a:rPr>
                <a:t>Creates impact by getting results, communicating honestly and authentically to make positive, sustained and meaningful different to customers / stakeholders</a:t>
              </a:r>
            </a:p>
          </p:txBody>
        </p:sp>
        <p:sp>
          <p:nvSpPr>
            <p:cNvPr id="7" name="Rounded Rectangle 12">
              <a:extLst>
                <a:ext uri="{FF2B5EF4-FFF2-40B4-BE49-F238E27FC236}">
                  <a16:creationId xmlns:a16="http://schemas.microsoft.com/office/drawing/2014/main" id="{39FC4C5F-D440-B146-C26B-FF9F85AF7DDB}"/>
                </a:ext>
              </a:extLst>
            </p:cNvPr>
            <p:cNvSpPr/>
            <p:nvPr/>
          </p:nvSpPr>
          <p:spPr>
            <a:xfrm>
              <a:off x="1991544" y="2726556"/>
              <a:ext cx="3096344" cy="450172"/>
            </a:xfrm>
            <a:prstGeom prst="roundRect">
              <a:avLst>
                <a:gd name="adj" fmla="val 926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FFFFFF"/>
                  </a:solidFill>
                  <a:effectLst/>
                  <a:uLnTx/>
                  <a:uFillTx/>
                  <a:latin typeface="Mabry Pro" panose="020D0503040002040303" charset="0"/>
                </a:rPr>
                <a:t>ACHIEVEMENT</a:t>
              </a:r>
              <a:endParaRPr kumimoji="0" lang="en-US" b="0" i="0" u="none" strike="noStrike" kern="1200" cap="none" spc="0" normalizeH="0" baseline="0" noProof="0" dirty="0">
                <a:ln>
                  <a:noFill/>
                </a:ln>
                <a:solidFill>
                  <a:srgbClr val="FFFFFF"/>
                </a:solidFill>
                <a:effectLst/>
                <a:uLnTx/>
                <a:uFillTx/>
                <a:latin typeface="Mabry Pro" panose="020D0503040002040303" charset="0"/>
              </a:endParaRPr>
            </a:p>
          </p:txBody>
        </p:sp>
      </p:grpSp>
      <p:grpSp>
        <p:nvGrpSpPr>
          <p:cNvPr id="8" name="Group 7">
            <a:extLst>
              <a:ext uri="{FF2B5EF4-FFF2-40B4-BE49-F238E27FC236}">
                <a16:creationId xmlns:a16="http://schemas.microsoft.com/office/drawing/2014/main" id="{00BA24D9-5CC7-193F-B533-EBFAEB51A3EA}"/>
              </a:ext>
            </a:extLst>
          </p:cNvPr>
          <p:cNvGrpSpPr/>
          <p:nvPr/>
        </p:nvGrpSpPr>
        <p:grpSpPr>
          <a:xfrm>
            <a:off x="8589616" y="3933056"/>
            <a:ext cx="3179943" cy="1800200"/>
            <a:chOff x="1343472" y="2726556"/>
            <a:chExt cx="4392488" cy="2491630"/>
          </a:xfrm>
        </p:grpSpPr>
        <p:sp>
          <p:nvSpPr>
            <p:cNvPr id="9" name="Rounded Rectangle 11">
              <a:extLst>
                <a:ext uri="{FF2B5EF4-FFF2-40B4-BE49-F238E27FC236}">
                  <a16:creationId xmlns:a16="http://schemas.microsoft.com/office/drawing/2014/main" id="{5659C3CD-76A7-535A-6272-C5646AE3F631}"/>
                </a:ext>
              </a:extLst>
            </p:cNvPr>
            <p:cNvSpPr/>
            <p:nvPr/>
          </p:nvSpPr>
          <p:spPr>
            <a:xfrm>
              <a:off x="1343472" y="2951642"/>
              <a:ext cx="4392488" cy="2266544"/>
            </a:xfrm>
            <a:prstGeom prst="roundRect">
              <a:avLst>
                <a:gd name="adj" fmla="val 1593"/>
              </a:avLst>
            </a:prstGeom>
            <a:noFill/>
            <a:ln w="31750">
              <a:solidFill>
                <a:srgbClr val="F79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45759"/>
                  </a:solidFill>
                  <a:effectLst/>
                  <a:uLnTx/>
                  <a:uFillTx/>
                  <a:latin typeface="Mabry Pro" panose="020D0503040002040303" charset="0"/>
                </a:rPr>
                <a:t>Engages with others, role models collaboration to create emotional alignment to a shared purpose</a:t>
              </a:r>
            </a:p>
          </p:txBody>
        </p:sp>
        <p:sp>
          <p:nvSpPr>
            <p:cNvPr id="10" name="Rounded Rectangle 12">
              <a:extLst>
                <a:ext uri="{FF2B5EF4-FFF2-40B4-BE49-F238E27FC236}">
                  <a16:creationId xmlns:a16="http://schemas.microsoft.com/office/drawing/2014/main" id="{26A5A2D7-4B9A-4490-FD55-892A103501C9}"/>
                </a:ext>
              </a:extLst>
            </p:cNvPr>
            <p:cNvSpPr/>
            <p:nvPr/>
          </p:nvSpPr>
          <p:spPr>
            <a:xfrm>
              <a:off x="1991544" y="2726556"/>
              <a:ext cx="3096344" cy="450172"/>
            </a:xfrm>
            <a:prstGeom prst="roundRect">
              <a:avLst>
                <a:gd name="adj" fmla="val 9262"/>
              </a:avLst>
            </a:prstGeom>
            <a:solidFill>
              <a:srgbClr val="F79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FFFFFF"/>
                  </a:solidFill>
                  <a:effectLst/>
                  <a:uLnTx/>
                  <a:uFillTx/>
                  <a:latin typeface="Mabry Pro" panose="020D0503040002040303" charset="0"/>
                </a:rPr>
                <a:t>ALIGNMENT</a:t>
              </a:r>
              <a:endParaRPr kumimoji="0" lang="en-US" b="0" i="0" u="none" strike="noStrike" kern="1200" cap="none" spc="0" normalizeH="0" baseline="0" noProof="0" dirty="0">
                <a:ln>
                  <a:noFill/>
                </a:ln>
                <a:solidFill>
                  <a:srgbClr val="FFFFFF"/>
                </a:solidFill>
                <a:effectLst/>
                <a:uLnTx/>
                <a:uFillTx/>
                <a:latin typeface="Mabry Pro" panose="020D0503040002040303" charset="0"/>
              </a:endParaRPr>
            </a:p>
          </p:txBody>
        </p:sp>
      </p:grpSp>
      <p:grpSp>
        <p:nvGrpSpPr>
          <p:cNvPr id="11" name="Group 10">
            <a:extLst>
              <a:ext uri="{FF2B5EF4-FFF2-40B4-BE49-F238E27FC236}">
                <a16:creationId xmlns:a16="http://schemas.microsoft.com/office/drawing/2014/main" id="{FF830077-A9EC-4548-8248-9D03EE72892E}"/>
              </a:ext>
            </a:extLst>
          </p:cNvPr>
          <p:cNvGrpSpPr/>
          <p:nvPr/>
        </p:nvGrpSpPr>
        <p:grpSpPr>
          <a:xfrm>
            <a:off x="8586500" y="1556792"/>
            <a:ext cx="3179943" cy="1800200"/>
            <a:chOff x="1343472" y="2726556"/>
            <a:chExt cx="4392488" cy="2491630"/>
          </a:xfrm>
        </p:grpSpPr>
        <p:sp>
          <p:nvSpPr>
            <p:cNvPr id="12" name="Rounded Rectangle 11">
              <a:extLst>
                <a:ext uri="{FF2B5EF4-FFF2-40B4-BE49-F238E27FC236}">
                  <a16:creationId xmlns:a16="http://schemas.microsoft.com/office/drawing/2014/main" id="{CF2A8CC1-F68C-F28D-FE19-1BA0A7683E99}"/>
                </a:ext>
              </a:extLst>
            </p:cNvPr>
            <p:cNvSpPr/>
            <p:nvPr/>
          </p:nvSpPr>
          <p:spPr>
            <a:xfrm>
              <a:off x="1343472" y="2951642"/>
              <a:ext cx="4392488" cy="2266544"/>
            </a:xfrm>
            <a:prstGeom prst="roundRect">
              <a:avLst>
                <a:gd name="adj" fmla="val 1593"/>
              </a:avLst>
            </a:prstGeom>
            <a:noFill/>
            <a:ln w="31750">
              <a:solidFill>
                <a:srgbClr val="00B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45759"/>
                  </a:solidFill>
                  <a:effectLst/>
                  <a:uLnTx/>
                  <a:uFillTx/>
                  <a:latin typeface="Mabry Pro" panose="020D0503040002040303" charset="0"/>
                </a:rPr>
                <a:t>Willingness to learn in uncertain conditions, embracing new approaches, navigating effectively through ambiguity to provide strategic direction</a:t>
              </a:r>
            </a:p>
          </p:txBody>
        </p:sp>
        <p:sp>
          <p:nvSpPr>
            <p:cNvPr id="13" name="Rounded Rectangle 12">
              <a:extLst>
                <a:ext uri="{FF2B5EF4-FFF2-40B4-BE49-F238E27FC236}">
                  <a16:creationId xmlns:a16="http://schemas.microsoft.com/office/drawing/2014/main" id="{C0309DAA-6E65-2FA5-7B64-BED03C68B93B}"/>
                </a:ext>
              </a:extLst>
            </p:cNvPr>
            <p:cNvSpPr/>
            <p:nvPr/>
          </p:nvSpPr>
          <p:spPr>
            <a:xfrm>
              <a:off x="1991544" y="2726556"/>
              <a:ext cx="3096344" cy="450172"/>
            </a:xfrm>
            <a:prstGeom prst="roundRect">
              <a:avLst>
                <a:gd name="adj" fmla="val 9262"/>
              </a:avLst>
            </a:prstGeom>
            <a:solidFill>
              <a:srgbClr val="00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FFFFFF"/>
                  </a:solidFill>
                  <a:effectLst/>
                  <a:uLnTx/>
                  <a:uFillTx/>
                  <a:latin typeface="Mabry Pro" panose="020D0503040002040303" charset="0"/>
                </a:rPr>
                <a:t>ASPIRATION</a:t>
              </a:r>
              <a:endParaRPr kumimoji="0" lang="en-US" b="0" i="0" u="none" strike="noStrike" kern="1200" cap="none" spc="0" normalizeH="0" baseline="0" noProof="0" dirty="0">
                <a:ln>
                  <a:noFill/>
                </a:ln>
                <a:solidFill>
                  <a:srgbClr val="FFFFFF"/>
                </a:solidFill>
                <a:effectLst/>
                <a:uLnTx/>
                <a:uFillTx/>
                <a:latin typeface="Mabry Pro" panose="020D0503040002040303" charset="0"/>
              </a:endParaRPr>
            </a:p>
          </p:txBody>
        </p:sp>
      </p:grpSp>
      <p:grpSp>
        <p:nvGrpSpPr>
          <p:cNvPr id="14" name="Group 13">
            <a:extLst>
              <a:ext uri="{FF2B5EF4-FFF2-40B4-BE49-F238E27FC236}">
                <a16:creationId xmlns:a16="http://schemas.microsoft.com/office/drawing/2014/main" id="{5EC93CEB-470E-AAB7-9FCB-5BAF123E9F11}"/>
              </a:ext>
            </a:extLst>
          </p:cNvPr>
          <p:cNvGrpSpPr/>
          <p:nvPr/>
        </p:nvGrpSpPr>
        <p:grpSpPr>
          <a:xfrm>
            <a:off x="325757" y="4078887"/>
            <a:ext cx="3179943" cy="1800201"/>
            <a:chOff x="1343472" y="2726555"/>
            <a:chExt cx="4392488" cy="2491631"/>
          </a:xfrm>
        </p:grpSpPr>
        <p:sp>
          <p:nvSpPr>
            <p:cNvPr id="15" name="Rounded Rectangle 11">
              <a:extLst>
                <a:ext uri="{FF2B5EF4-FFF2-40B4-BE49-F238E27FC236}">
                  <a16:creationId xmlns:a16="http://schemas.microsoft.com/office/drawing/2014/main" id="{09F3A098-8015-10B6-6F4C-E6C14EDE3749}"/>
                </a:ext>
              </a:extLst>
            </p:cNvPr>
            <p:cNvSpPr/>
            <p:nvPr/>
          </p:nvSpPr>
          <p:spPr>
            <a:xfrm>
              <a:off x="1343472" y="2951642"/>
              <a:ext cx="4392488" cy="2266544"/>
            </a:xfrm>
            <a:prstGeom prst="roundRect">
              <a:avLst>
                <a:gd name="adj" fmla="val 1593"/>
              </a:avLst>
            </a:prstGeom>
            <a:noFill/>
            <a:ln w="31750">
              <a:solidFill>
                <a:srgbClr val="00B3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45759"/>
                  </a:solidFill>
                  <a:effectLst/>
                  <a:uLnTx/>
                  <a:uFillTx/>
                  <a:latin typeface="Mabry Pro" panose="020D0503040002040303" charset="0"/>
                </a:rPr>
                <a:t>Acts as a catalyst for transformation, combining speed, creativity and tenacity to results, even during uncertainty</a:t>
              </a:r>
            </a:p>
          </p:txBody>
        </p:sp>
        <p:sp>
          <p:nvSpPr>
            <p:cNvPr id="16" name="Rounded Rectangle 12">
              <a:extLst>
                <a:ext uri="{FF2B5EF4-FFF2-40B4-BE49-F238E27FC236}">
                  <a16:creationId xmlns:a16="http://schemas.microsoft.com/office/drawing/2014/main" id="{592CFAB2-433B-A69A-438D-07443D132202}"/>
                </a:ext>
              </a:extLst>
            </p:cNvPr>
            <p:cNvSpPr/>
            <p:nvPr/>
          </p:nvSpPr>
          <p:spPr>
            <a:xfrm>
              <a:off x="1991544" y="2726555"/>
              <a:ext cx="3096344" cy="450172"/>
            </a:xfrm>
            <a:prstGeom prst="roundRect">
              <a:avLst>
                <a:gd name="adj" fmla="val 9262"/>
              </a:avLst>
            </a:prstGeom>
            <a:solidFill>
              <a:srgbClr val="00B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FFFFFF"/>
                  </a:solidFill>
                  <a:effectLst/>
                  <a:uLnTx/>
                  <a:uFillTx/>
                  <a:latin typeface="Mabry Pro" panose="020D0503040002040303" charset="0"/>
                </a:rPr>
                <a:t>ACCELERATION</a:t>
              </a:r>
              <a:endParaRPr kumimoji="0" lang="en-US" b="0" i="0" u="none" strike="noStrike" kern="1200" cap="none" spc="0" normalizeH="0" baseline="0" noProof="0" dirty="0">
                <a:ln>
                  <a:noFill/>
                </a:ln>
                <a:solidFill>
                  <a:srgbClr val="FFFFFF"/>
                </a:solidFill>
                <a:effectLst/>
                <a:uLnTx/>
                <a:uFillTx/>
                <a:latin typeface="Mabry Pro" panose="020D0503040002040303" charset="0"/>
              </a:endParaRPr>
            </a:p>
          </p:txBody>
        </p:sp>
      </p:grpSp>
      <p:sp>
        <p:nvSpPr>
          <p:cNvPr id="19" name="Title 4">
            <a:extLst>
              <a:ext uri="{FF2B5EF4-FFF2-40B4-BE49-F238E27FC236}">
                <a16:creationId xmlns:a16="http://schemas.microsoft.com/office/drawing/2014/main" id="{95D4F738-B866-2C05-2590-61B2CA8F1998}"/>
              </a:ext>
            </a:extLst>
          </p:cNvPr>
          <p:cNvSpPr txBox="1">
            <a:spLocks/>
          </p:cNvSpPr>
          <p:nvPr/>
        </p:nvSpPr>
        <p:spPr>
          <a:xfrm>
            <a:off x="456728" y="416079"/>
            <a:ext cx="12192000" cy="307777"/>
          </a:xfrm>
          <a:prstGeom prst="rect">
            <a:avLst/>
          </a:prstGeom>
        </p:spPr>
        <p:txBody>
          <a:bodyPr anchor="ctr"/>
          <a:lstStyle>
            <a:lvl1pPr eaLnBrk="1" hangingPunct="1">
              <a:defRPr sz="4800" b="0" i="0" spc="70" baseline="0">
                <a:solidFill>
                  <a:srgbClr val="0E107A"/>
                </a:solidFill>
                <a:latin typeface="Burgess" panose="02000503080000020003" pitchFamily="2" charset="77"/>
                <a:ea typeface="+mj-ea"/>
                <a:cs typeface="Verdana"/>
              </a:defRPr>
            </a:lvl1pPr>
          </a:lstStyle>
          <a:p>
            <a:r>
              <a:rPr lang="en-US" sz="2400" b="1" kern="0" dirty="0">
                <a:latin typeface="Mabry Pro" panose="020D0503040002040303" pitchFamily="34" charset="0"/>
              </a:rPr>
              <a:t>Holistic, Agile Leadership</a:t>
            </a:r>
            <a:endParaRPr lang="en-GB" sz="2400" b="1" kern="0" dirty="0">
              <a:latin typeface="Mabry Pro" panose="020D0503040002040303" pitchFamily="34" charset="0"/>
            </a:endParaRPr>
          </a:p>
        </p:txBody>
      </p:sp>
      <p:sp>
        <p:nvSpPr>
          <p:cNvPr id="20" name="Footer Placeholder 1">
            <a:extLst>
              <a:ext uri="{FF2B5EF4-FFF2-40B4-BE49-F238E27FC236}">
                <a16:creationId xmlns:a16="http://schemas.microsoft.com/office/drawing/2014/main" id="{6105DE85-4DCF-EBF9-A4D7-B5A3FE301617}"/>
              </a:ext>
            </a:extLst>
          </p:cNvPr>
          <p:cNvSpPr>
            <a:spLocks noGrp="1"/>
          </p:cNvSpPr>
          <p:nvPr>
            <p:ph type="ftr" sz="quarter" idx="10"/>
          </p:nvPr>
        </p:nvSpPr>
        <p:spPr>
          <a:xfrm>
            <a:off x="911424" y="6318000"/>
            <a:ext cx="1800200" cy="540000"/>
          </a:xfrm>
          <a:prstGeom prst="rect">
            <a:avLst/>
          </a:prstGeom>
        </p:spPr>
        <p:txBody>
          <a:bodyPr vert="horz" lIns="0" tIns="0" rIns="0" bIns="342000" rtlCol="0" anchor="b" anchorCtr="0"/>
          <a:lstStyle>
            <a:defPPr>
              <a:defRPr lang="en-US"/>
            </a:defPPr>
            <a:lvl1pPr marL="0" algn="l" defTabSz="914400" rtl="0" eaLnBrk="1" latinLnBrk="0" hangingPunct="1">
              <a:defRPr sz="900" kern="1200" baseline="0">
                <a:solidFill>
                  <a:schemeClr val="tx2"/>
                </a:solidFill>
                <a:latin typeface="Mabry Pro" panose="020D0503040002040303"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 2023 Sova Assessment</a:t>
            </a:r>
            <a:endParaRPr lang="en-US" dirty="0">
              <a:latin typeface="Mabry Pro" panose="020D0503040002040303" pitchFamily="34" charset="0"/>
            </a:endParaRPr>
          </a:p>
        </p:txBody>
      </p:sp>
    </p:spTree>
    <p:extLst>
      <p:ext uri="{BB962C8B-B14F-4D97-AF65-F5344CB8AC3E}">
        <p14:creationId xmlns:p14="http://schemas.microsoft.com/office/powerpoint/2010/main" val="24253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2C8F85-C88A-4388-B1A2-B40A0E3A6A27}"/>
              </a:ext>
            </a:extLst>
          </p:cNvPr>
          <p:cNvSpPr>
            <a:spLocks noGrp="1"/>
          </p:cNvSpPr>
          <p:nvPr>
            <p:ph type="body" sz="quarter" idx="12"/>
          </p:nvPr>
        </p:nvSpPr>
        <p:spPr>
          <a:xfrm>
            <a:off x="0" y="1531638"/>
            <a:ext cx="12192000" cy="3780000"/>
          </a:xfrm>
        </p:spPr>
        <p:txBody>
          <a:bodyPr numCol="1">
            <a:noAutofit/>
          </a:bodyPr>
          <a:lstStyle/>
          <a:p>
            <a:pPr marL="342891" indent="-342891">
              <a:spcAft>
                <a:spcPts val="600"/>
              </a:spcAft>
              <a:buClr>
                <a:schemeClr val="accent1"/>
              </a:buClr>
              <a:buFont typeface="Arial" panose="020B0604020202020204" pitchFamily="34" charset="0"/>
              <a:buChar char="•"/>
            </a:pPr>
            <a:r>
              <a:rPr lang="en-GB" sz="1800" dirty="0">
                <a:solidFill>
                  <a:schemeClr val="tx1"/>
                </a:solidFill>
                <a:latin typeface="Mabry Pro" panose="020D0303040002040303" charset="0"/>
              </a:rPr>
              <a:t>Provides a measure of personality preferences and</a:t>
            </a:r>
            <a:br>
              <a:rPr lang="en-GB" sz="1800" dirty="0">
                <a:solidFill>
                  <a:schemeClr val="tx1"/>
                </a:solidFill>
                <a:latin typeface="Mabry Pro" panose="020D0303040002040303" charset="0"/>
              </a:rPr>
            </a:br>
            <a:r>
              <a:rPr lang="en-GB" sz="1800" dirty="0">
                <a:solidFill>
                  <a:schemeClr val="tx1"/>
                </a:solidFill>
                <a:latin typeface="Mabry Pro" panose="020D0303040002040303" charset="0"/>
              </a:rPr>
              <a:t>key motivators underpinned by the Four A’s of Agility. </a:t>
            </a:r>
            <a:br>
              <a:rPr lang="en-GB" sz="1800" dirty="0">
                <a:solidFill>
                  <a:schemeClr val="tx1"/>
                </a:solidFill>
                <a:latin typeface="Mabry Pro" panose="020D0303040002040303" charset="0"/>
              </a:rPr>
            </a:br>
            <a:endParaRPr lang="en-GB" sz="1800" dirty="0">
              <a:solidFill>
                <a:schemeClr val="tx1"/>
              </a:solidFill>
              <a:latin typeface="Mabry Pro" panose="020D0303040002040303" charset="0"/>
            </a:endParaRPr>
          </a:p>
          <a:p>
            <a:pPr marL="342891" indent="-342891">
              <a:spcAft>
                <a:spcPts val="600"/>
              </a:spcAft>
              <a:buClr>
                <a:schemeClr val="accent1"/>
              </a:buClr>
              <a:buFont typeface="Arial" panose="020B0604020202020204" pitchFamily="34" charset="0"/>
              <a:buChar char="•"/>
            </a:pPr>
            <a:r>
              <a:rPr lang="en-GB" sz="1800" dirty="0">
                <a:solidFill>
                  <a:schemeClr val="tx1"/>
                </a:solidFill>
                <a:latin typeface="Mabry Pro" panose="020D0303040002040303" charset="0"/>
              </a:rPr>
              <a:t>Participants are asked to rate each statement with regards to the</a:t>
            </a:r>
            <a:br>
              <a:rPr lang="en-GB" sz="1800" dirty="0">
                <a:solidFill>
                  <a:schemeClr val="tx1"/>
                </a:solidFill>
                <a:latin typeface="Mabry Pro" panose="020D0303040002040303" charset="0"/>
              </a:rPr>
            </a:br>
            <a:r>
              <a:rPr lang="en-GB" sz="1800" dirty="0">
                <a:solidFill>
                  <a:schemeClr val="tx1"/>
                </a:solidFill>
                <a:latin typeface="Mabry Pro" panose="020D0303040002040303" charset="0"/>
              </a:rPr>
              <a:t>extent it is like them or important to them.</a:t>
            </a:r>
            <a:br>
              <a:rPr lang="en-GB" sz="1800" dirty="0">
                <a:solidFill>
                  <a:schemeClr val="tx1"/>
                </a:solidFill>
                <a:latin typeface="Mabry Pro" panose="020D0303040002040303" charset="0"/>
              </a:rPr>
            </a:br>
            <a:endParaRPr lang="en-GB" sz="1800" dirty="0">
              <a:solidFill>
                <a:schemeClr val="tx1"/>
              </a:solidFill>
              <a:latin typeface="Mabry Pro" panose="020D0303040002040303" charset="0"/>
            </a:endParaRPr>
          </a:p>
          <a:p>
            <a:pPr marL="342891" indent="-342891">
              <a:spcAft>
                <a:spcPts val="600"/>
              </a:spcAft>
              <a:buClr>
                <a:schemeClr val="accent1"/>
              </a:buClr>
              <a:buFont typeface="Arial" panose="020B0604020202020204" pitchFamily="34" charset="0"/>
              <a:buChar char="•"/>
            </a:pPr>
            <a:r>
              <a:rPr lang="en-GB" sz="1800" dirty="0">
                <a:solidFill>
                  <a:schemeClr val="tx1"/>
                </a:solidFill>
                <a:latin typeface="Mabry Pro" panose="020D0303040002040303" charset="0"/>
              </a:rPr>
              <a:t>The questionnaire includes an element of forced choice in </a:t>
            </a:r>
            <a:br>
              <a:rPr lang="en-GB" sz="1800" dirty="0">
                <a:solidFill>
                  <a:schemeClr val="tx1"/>
                </a:solidFill>
                <a:latin typeface="Mabry Pro" panose="020D0303040002040303" charset="0"/>
              </a:rPr>
            </a:br>
            <a:r>
              <a:rPr lang="en-GB" sz="1800" dirty="0">
                <a:solidFill>
                  <a:schemeClr val="tx1"/>
                </a:solidFill>
                <a:latin typeface="Mabry Pro" panose="020D0303040002040303" charset="0"/>
              </a:rPr>
              <a:t>that participants cannot give the same rating to any two statements</a:t>
            </a:r>
            <a:br>
              <a:rPr lang="en-GB" sz="1800" dirty="0">
                <a:solidFill>
                  <a:schemeClr val="tx1"/>
                </a:solidFill>
                <a:latin typeface="Mabry Pro" panose="020D0303040002040303" charset="0"/>
              </a:rPr>
            </a:br>
            <a:r>
              <a:rPr lang="en-GB" sz="1800" dirty="0">
                <a:solidFill>
                  <a:schemeClr val="tx1"/>
                </a:solidFill>
                <a:latin typeface="Mabry Pro" panose="020D0303040002040303" charset="0"/>
              </a:rPr>
              <a:t>on each screen. </a:t>
            </a:r>
            <a:br>
              <a:rPr lang="en-GB" sz="1800" dirty="0">
                <a:solidFill>
                  <a:schemeClr val="tx1"/>
                </a:solidFill>
                <a:latin typeface="Mabry Pro" panose="020D0303040002040303" charset="0"/>
              </a:rPr>
            </a:br>
            <a:endParaRPr lang="en-GB" sz="1800" dirty="0">
              <a:solidFill>
                <a:schemeClr val="tx1"/>
              </a:solidFill>
              <a:latin typeface="Mabry Pro" panose="020D0303040002040303" charset="0"/>
            </a:endParaRPr>
          </a:p>
          <a:p>
            <a:pPr marL="342891" indent="-342891">
              <a:spcAft>
                <a:spcPts val="600"/>
              </a:spcAft>
              <a:buClr>
                <a:schemeClr val="accent1"/>
              </a:buClr>
              <a:buFont typeface="Arial" panose="020B0604020202020204" pitchFamily="34" charset="0"/>
              <a:buChar char="•"/>
            </a:pPr>
            <a:r>
              <a:rPr lang="en-GB" sz="1800" dirty="0">
                <a:solidFill>
                  <a:schemeClr val="tx1"/>
                </a:solidFill>
                <a:latin typeface="Mabry Pro" panose="020D0303040002040303" charset="0"/>
              </a:rPr>
              <a:t>This approach provides a more in-depth and granular insight </a:t>
            </a:r>
            <a:br>
              <a:rPr lang="en-GB" sz="1800" dirty="0">
                <a:solidFill>
                  <a:schemeClr val="tx1"/>
                </a:solidFill>
                <a:latin typeface="Mabry Pro" panose="020D0303040002040303" charset="0"/>
              </a:rPr>
            </a:br>
            <a:r>
              <a:rPr lang="en-GB" sz="1800" dirty="0">
                <a:solidFill>
                  <a:schemeClr val="tx1"/>
                </a:solidFill>
                <a:latin typeface="Mabry Pro" panose="020D0303040002040303" charset="0"/>
              </a:rPr>
              <a:t>into behavioural preferences and motivators, and minimises </a:t>
            </a:r>
            <a:br>
              <a:rPr lang="en-GB" sz="1800" dirty="0">
                <a:solidFill>
                  <a:schemeClr val="tx1"/>
                </a:solidFill>
                <a:latin typeface="Mabry Pro" panose="020D0303040002040303" charset="0"/>
              </a:rPr>
            </a:br>
            <a:r>
              <a:rPr lang="en-GB" sz="1800" dirty="0">
                <a:solidFill>
                  <a:schemeClr val="tx1"/>
                </a:solidFill>
                <a:latin typeface="Mabry Pro" panose="020D0303040002040303" charset="0"/>
              </a:rPr>
              <a:t>the ability to respond in a socially desirable way.</a:t>
            </a:r>
          </a:p>
        </p:txBody>
      </p:sp>
      <p:grpSp>
        <p:nvGrpSpPr>
          <p:cNvPr id="17" name="Group 16">
            <a:extLst>
              <a:ext uri="{FF2B5EF4-FFF2-40B4-BE49-F238E27FC236}">
                <a16:creationId xmlns:a16="http://schemas.microsoft.com/office/drawing/2014/main" id="{E6F45A8B-C2F0-412C-BB00-08F5FD9FE11E}"/>
              </a:ext>
            </a:extLst>
          </p:cNvPr>
          <p:cNvGrpSpPr/>
          <p:nvPr/>
        </p:nvGrpSpPr>
        <p:grpSpPr>
          <a:xfrm>
            <a:off x="8113672" y="1016732"/>
            <a:ext cx="2718886" cy="4824536"/>
            <a:chOff x="8145590" y="934294"/>
            <a:chExt cx="2664296" cy="4824536"/>
          </a:xfrm>
        </p:grpSpPr>
        <p:pic>
          <p:nvPicPr>
            <p:cNvPr id="16" name="Picture 15">
              <a:extLst>
                <a:ext uri="{FF2B5EF4-FFF2-40B4-BE49-F238E27FC236}">
                  <a16:creationId xmlns:a16="http://schemas.microsoft.com/office/drawing/2014/main" id="{A5772177-FF5E-44E3-9FA7-F80DBB89C11B}"/>
                </a:ext>
              </a:extLst>
            </p:cNvPr>
            <p:cNvPicPr>
              <a:picLocks noChangeAspect="1"/>
            </p:cNvPicPr>
            <p:nvPr/>
          </p:nvPicPr>
          <p:blipFill>
            <a:blip r:embed="rId2"/>
            <a:stretch>
              <a:fillRect/>
            </a:stretch>
          </p:blipFill>
          <p:spPr>
            <a:xfrm>
              <a:off x="8425933" y="1267035"/>
              <a:ext cx="2103611" cy="3962165"/>
            </a:xfrm>
            <a:prstGeom prst="rect">
              <a:avLst/>
            </a:prstGeom>
          </p:spPr>
        </p:pic>
        <p:pic>
          <p:nvPicPr>
            <p:cNvPr id="13" name="Picture 12">
              <a:extLst>
                <a:ext uri="{FF2B5EF4-FFF2-40B4-BE49-F238E27FC236}">
                  <a16:creationId xmlns:a16="http://schemas.microsoft.com/office/drawing/2014/main" id="{31010EA6-748B-48E3-89C5-6D89DD9D94A7}"/>
                </a:ext>
              </a:extLst>
            </p:cNvPr>
            <p:cNvPicPr/>
            <p:nvPr/>
          </p:nvPicPr>
          <p:blipFill rotWithShape="1">
            <a:blip r:embed="rId3" cstate="print">
              <a:extLst>
                <a:ext uri="{28A0092B-C50C-407E-A947-70E740481C1C}">
                  <a14:useLocalDpi xmlns:a14="http://schemas.microsoft.com/office/drawing/2010/main" val="0"/>
                </a:ext>
              </a:extLst>
            </a:blip>
            <a:srcRect t="3833" b="3537"/>
            <a:stretch/>
          </p:blipFill>
          <p:spPr bwMode="auto">
            <a:xfrm>
              <a:off x="8145590" y="934294"/>
              <a:ext cx="2664296" cy="4824536"/>
            </a:xfrm>
            <a:prstGeom prst="rect">
              <a:avLst/>
            </a:prstGeom>
            <a:ln>
              <a:noFill/>
            </a:ln>
            <a:extLst>
              <a:ext uri="{53640926-AAD7-44D8-BBD7-CCE9431645EC}">
                <a14:shadowObscured xmlns:a14="http://schemas.microsoft.com/office/drawing/2010/main"/>
              </a:ext>
            </a:extLst>
          </p:spPr>
        </p:pic>
      </p:grpSp>
      <p:sp>
        <p:nvSpPr>
          <p:cNvPr id="2" name="Title 1">
            <a:extLst>
              <a:ext uri="{FF2B5EF4-FFF2-40B4-BE49-F238E27FC236}">
                <a16:creationId xmlns:a16="http://schemas.microsoft.com/office/drawing/2014/main" id="{4C18E6B5-7C3D-2397-4EAF-39705CC1D295}"/>
              </a:ext>
            </a:extLst>
          </p:cNvPr>
          <p:cNvSpPr txBox="1">
            <a:spLocks/>
          </p:cNvSpPr>
          <p:nvPr/>
        </p:nvSpPr>
        <p:spPr>
          <a:xfrm>
            <a:off x="551384" y="403390"/>
            <a:ext cx="10917624" cy="369332"/>
          </a:xfrm>
          <a:prstGeom prst="rect">
            <a:avLst/>
          </a:prstGeom>
        </p:spPr>
        <p:txBody>
          <a:bodyPr wrap="square" lIns="0" tIns="0" rIns="0" bIns="0">
            <a:spAutoFit/>
          </a:bodyPr>
          <a:lstStyle>
            <a:lvl1pPr>
              <a:defRPr sz="2400" b="1" i="0">
                <a:solidFill>
                  <a:srgbClr val="B10061"/>
                </a:solidFill>
                <a:latin typeface="Arial"/>
                <a:ea typeface="+mj-ea"/>
                <a:cs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chemeClr val="accent1"/>
                </a:solidFill>
                <a:effectLst/>
                <a:uLnTx/>
                <a:uFillTx/>
                <a:latin typeface="Mabry Pro" panose="020D0303040002040303" charset="0"/>
              </a:rPr>
              <a:t>About the </a:t>
            </a:r>
            <a:r>
              <a:rPr lang="en-GB" dirty="0">
                <a:solidFill>
                  <a:schemeClr val="accent1"/>
                </a:solidFill>
                <a:latin typeface="Mabry Pro" panose="020D0303040002040303" charset="0"/>
              </a:rPr>
              <a:t>assessment</a:t>
            </a:r>
            <a:endParaRPr kumimoji="0" lang="en-US" b="1" i="0" u="none" strike="noStrike" kern="0" cap="none" spc="0" normalizeH="0" baseline="0" noProof="0" dirty="0">
              <a:ln>
                <a:noFill/>
              </a:ln>
              <a:solidFill>
                <a:schemeClr val="accent1"/>
              </a:solidFill>
              <a:effectLst/>
              <a:uLnTx/>
              <a:uFillTx/>
              <a:latin typeface="Mabry Pro" panose="020D0303040002040303" charset="0"/>
            </a:endParaRPr>
          </a:p>
        </p:txBody>
      </p:sp>
      <p:sp>
        <p:nvSpPr>
          <p:cNvPr id="4" name="Footer Placeholder 1">
            <a:extLst>
              <a:ext uri="{FF2B5EF4-FFF2-40B4-BE49-F238E27FC236}">
                <a16:creationId xmlns:a16="http://schemas.microsoft.com/office/drawing/2014/main" id="{CBFE3E90-6ADB-238C-7E38-DF34570A68DD}"/>
              </a:ext>
            </a:extLst>
          </p:cNvPr>
          <p:cNvSpPr>
            <a:spLocks noGrp="1"/>
          </p:cNvSpPr>
          <p:nvPr>
            <p:ph type="ftr" sz="quarter" idx="10"/>
          </p:nvPr>
        </p:nvSpPr>
        <p:spPr>
          <a:xfrm>
            <a:off x="911424" y="6318000"/>
            <a:ext cx="1800200" cy="540000"/>
          </a:xfrm>
        </p:spPr>
        <p:txBody>
          <a:bodyPr/>
          <a:lstStyle/>
          <a:p>
            <a:r>
              <a:rPr lang="en-GB" dirty="0"/>
              <a:t>© 2023 Sova Assessment</a:t>
            </a:r>
            <a:endParaRPr lang="en-US" dirty="0">
              <a:latin typeface="Mabry Pro" panose="020D0503040002040303" pitchFamily="34" charset="0"/>
            </a:endParaRPr>
          </a:p>
        </p:txBody>
      </p:sp>
    </p:spTree>
    <p:extLst>
      <p:ext uri="{BB962C8B-B14F-4D97-AF65-F5344CB8AC3E}">
        <p14:creationId xmlns:p14="http://schemas.microsoft.com/office/powerpoint/2010/main" val="9570947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493801D-4E9F-4883-B12F-FC5B73FE8F38}"/>
              </a:ext>
            </a:extLst>
          </p:cNvPr>
          <p:cNvSpPr>
            <a:spLocks noGrp="1"/>
          </p:cNvSpPr>
          <p:nvPr>
            <p:ph type="body" sz="quarter" idx="12"/>
          </p:nvPr>
        </p:nvSpPr>
        <p:spPr>
          <a:xfrm>
            <a:off x="1534349" y="1700808"/>
            <a:ext cx="10811999" cy="4392000"/>
          </a:xfrm>
        </p:spPr>
        <p:txBody>
          <a:bodyPr>
            <a:normAutofit/>
          </a:bodyPr>
          <a:lstStyle/>
          <a:p>
            <a:pPr marL="457189" lvl="1" indent="0">
              <a:spcAft>
                <a:spcPts val="600"/>
              </a:spcAft>
              <a:buNone/>
            </a:pPr>
            <a:r>
              <a:rPr lang="en-GB" sz="1800" b="1" dirty="0">
                <a:solidFill>
                  <a:schemeClr val="accent1"/>
                </a:solidFill>
                <a:latin typeface="Mabry Pro" panose="020D0503040002040303" charset="0"/>
              </a:rPr>
              <a:t>Personality preferences in a workplace context</a:t>
            </a:r>
          </a:p>
          <a:p>
            <a:pPr marL="457189" lvl="1" indent="0">
              <a:spcAft>
                <a:spcPts val="600"/>
              </a:spcAft>
              <a:buNone/>
            </a:pPr>
            <a:r>
              <a:rPr lang="en-GB" sz="1800" dirty="0">
                <a:solidFill>
                  <a:schemeClr val="tx1"/>
                </a:solidFill>
                <a:latin typeface="Mabry Pro" panose="020D0503040002040303" charset="0"/>
              </a:rPr>
              <a:t>Determined by nature and nurture, personality preferences are relatively enduring and influence how we interact with others, approach projects and tasks and manage our emotions. The likely ‘what’ of behaviour, personality influences, but does not dictate, our actions. </a:t>
            </a:r>
          </a:p>
          <a:p>
            <a:pPr marL="457189" lvl="1" indent="0">
              <a:buNone/>
            </a:pPr>
            <a:endParaRPr lang="en-GB" sz="1800" dirty="0">
              <a:latin typeface="Mabry Pro" panose="020D0503040002040303" charset="0"/>
            </a:endParaRPr>
          </a:p>
          <a:p>
            <a:pPr marL="457189" lvl="1" indent="0">
              <a:buNone/>
            </a:pPr>
            <a:endParaRPr lang="en-GB" sz="1800" dirty="0">
              <a:latin typeface="Mabry Pro" panose="020D0503040002040303" charset="0"/>
            </a:endParaRPr>
          </a:p>
          <a:p>
            <a:pPr marL="457189" lvl="1" indent="0">
              <a:spcAft>
                <a:spcPts val="600"/>
              </a:spcAft>
              <a:buNone/>
            </a:pPr>
            <a:r>
              <a:rPr lang="en-GB" sz="1800" b="1" dirty="0">
                <a:solidFill>
                  <a:schemeClr val="accent2"/>
                </a:solidFill>
                <a:latin typeface="Mabry Pro" panose="020D0503040002040303" charset="0"/>
              </a:rPr>
              <a:t>Motivators in a workplace context </a:t>
            </a:r>
            <a:endParaRPr lang="en-GB" sz="1800" b="1" dirty="0">
              <a:latin typeface="Mabry Pro" panose="020D0503040002040303" charset="0"/>
            </a:endParaRPr>
          </a:p>
          <a:p>
            <a:pPr marL="457189" lvl="1" indent="0">
              <a:spcAft>
                <a:spcPts val="600"/>
              </a:spcAft>
              <a:buNone/>
            </a:pPr>
            <a:r>
              <a:rPr lang="en-GB" sz="1800" dirty="0">
                <a:solidFill>
                  <a:schemeClr val="tx1"/>
                </a:solidFill>
                <a:latin typeface="Mabry Pro" panose="020D0503040002040303" charset="0"/>
              </a:rPr>
              <a:t>Factors which drive us at work and influence the extent to which we feel energised by different work requirements or operating environments. The likely ‘why’ of behaviour, motivation tends to influence, but does not dictate, why we choose to </a:t>
            </a:r>
            <a:r>
              <a:rPr lang="en-GB" sz="1800" dirty="0">
                <a:solidFill>
                  <a:schemeClr val="bg2"/>
                </a:solidFill>
                <a:latin typeface="Mabry Pro" panose="020D0503040002040303" charset="0"/>
              </a:rPr>
              <a:t>do what we do.</a:t>
            </a:r>
          </a:p>
        </p:txBody>
      </p:sp>
      <p:sp>
        <p:nvSpPr>
          <p:cNvPr id="28" name="타원 34">
            <a:extLst>
              <a:ext uri="{FF2B5EF4-FFF2-40B4-BE49-F238E27FC236}">
                <a16:creationId xmlns:a16="http://schemas.microsoft.com/office/drawing/2014/main" id="{6564C012-C151-4643-8F72-AAFA25F1E14B}"/>
              </a:ext>
            </a:extLst>
          </p:cNvPr>
          <p:cNvSpPr/>
          <p:nvPr/>
        </p:nvSpPr>
        <p:spPr>
          <a:xfrm>
            <a:off x="681052" y="3748053"/>
            <a:ext cx="1563499" cy="1523336"/>
          </a:xfrm>
          <a:prstGeom prst="ellipse">
            <a:avLst/>
          </a:prstGeom>
          <a:solidFill>
            <a:schemeClr val="accent2"/>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0" tIns="96000" rIns="0" bIns="0" numCol="1" spcCol="0" rtlCol="0" fromWordArt="0" anchor="ctr" anchorCtr="0" forceAA="0" compatLnSpc="1">
            <a:prstTxWarp prst="textNoShape">
              <a:avLst/>
            </a:prstTxWarp>
            <a:noAutofit/>
          </a:bodyPr>
          <a:lstStyle/>
          <a:p>
            <a:pPr marL="0" marR="0" lvl="0" indent="0" algn="ctr" defTabSz="914377" rtl="0" eaLnBrk="1" fontAlgn="auto" latinLnBrk="0" hangingPunct="1">
              <a:lnSpc>
                <a:spcPts val="1200"/>
              </a:lnSpc>
              <a:spcBef>
                <a:spcPts val="0"/>
              </a:spcBef>
              <a:spcAft>
                <a:spcPts val="0"/>
              </a:spcAft>
              <a:buClrTx/>
              <a:buSzTx/>
              <a:buFontTx/>
              <a:buNone/>
              <a:tabLst/>
              <a:defRPr/>
            </a:pPr>
            <a:r>
              <a:rPr kumimoji="0" lang="en-GB" altLang="ko-KR" sz="2400" b="1" i="0" u="none" strike="noStrike" kern="1200" cap="none" spc="0" normalizeH="0" baseline="0" noProof="0">
                <a:ln>
                  <a:noFill/>
                </a:ln>
                <a:solidFill>
                  <a:srgbClr val="FFFFFF"/>
                </a:solidFill>
                <a:effectLst/>
                <a:uLnTx/>
                <a:uFillTx/>
                <a:latin typeface="Guardian Egyp"/>
                <a:ea typeface="Roboto Light" pitchFamily="2" charset="0"/>
                <a:cs typeface="Roboto condensed"/>
              </a:rPr>
              <a:t>Why</a:t>
            </a:r>
            <a:endParaRPr kumimoji="0" lang="ko-KR" altLang="en-US" sz="2400" b="1" i="0" u="none" strike="noStrike" kern="1200" cap="none" spc="0" normalizeH="0" baseline="0" noProof="0">
              <a:ln>
                <a:noFill/>
              </a:ln>
              <a:solidFill>
                <a:srgbClr val="FFFFFF"/>
              </a:solidFill>
              <a:effectLst/>
              <a:uLnTx/>
              <a:uFillTx/>
              <a:latin typeface="Guardian Egyp"/>
              <a:ea typeface="Roboto Light" pitchFamily="2" charset="0"/>
              <a:cs typeface="Roboto condensed"/>
            </a:endParaRPr>
          </a:p>
        </p:txBody>
      </p:sp>
      <p:sp>
        <p:nvSpPr>
          <p:cNvPr id="37" name="타원 30">
            <a:extLst>
              <a:ext uri="{FF2B5EF4-FFF2-40B4-BE49-F238E27FC236}">
                <a16:creationId xmlns:a16="http://schemas.microsoft.com/office/drawing/2014/main" id="{4F8E9444-C598-4197-BD92-B9E03FC58284}"/>
              </a:ext>
            </a:extLst>
          </p:cNvPr>
          <p:cNvSpPr/>
          <p:nvPr/>
        </p:nvSpPr>
        <p:spPr>
          <a:xfrm>
            <a:off x="681052" y="1638031"/>
            <a:ext cx="1563499" cy="1523337"/>
          </a:xfrm>
          <a:prstGeom prst="ellipse">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0" tIns="48000" rIns="0" bIns="0" numCol="1" spcCol="0" rtlCol="0" fromWordArt="0" anchor="ctr" anchorCtr="0" forceAA="0" compatLnSpc="1">
            <a:prstTxWarp prst="textNoShape">
              <a:avLst/>
            </a:prstTxWarp>
            <a:noAutofit/>
          </a:bodyPr>
          <a:lstStyle/>
          <a:p>
            <a:pPr marL="0" marR="0" lvl="0" indent="0" algn="ctr" defTabSz="914377" rtl="0" eaLnBrk="1" fontAlgn="auto" latinLnBrk="0" hangingPunct="1">
              <a:lnSpc>
                <a:spcPts val="1200"/>
              </a:lnSpc>
              <a:spcBef>
                <a:spcPts val="0"/>
              </a:spcBef>
              <a:spcAft>
                <a:spcPts val="0"/>
              </a:spcAft>
              <a:buClrTx/>
              <a:buSzTx/>
              <a:buFontTx/>
              <a:buNone/>
              <a:tabLst/>
              <a:defRPr/>
            </a:pPr>
            <a:r>
              <a:rPr kumimoji="0" lang="en-GB" altLang="ko-KR" sz="2400" b="1" i="0" u="none" strike="noStrike" kern="1200" cap="none" spc="0" normalizeH="0" baseline="0" noProof="0">
                <a:ln>
                  <a:noFill/>
                </a:ln>
                <a:solidFill>
                  <a:srgbClr val="FFFFFF"/>
                </a:solidFill>
                <a:effectLst/>
                <a:uLnTx/>
                <a:uFillTx/>
                <a:latin typeface="Guardian Egyp"/>
                <a:ea typeface="Roboto Light" pitchFamily="2" charset="0"/>
                <a:cs typeface="Roboto condensed"/>
              </a:rPr>
              <a:t>What</a:t>
            </a:r>
            <a:endParaRPr kumimoji="0" lang="ko-KR" altLang="en-US" sz="2400" b="1" i="0" u="none" strike="noStrike" kern="1200" cap="none" spc="0" normalizeH="0" baseline="0" noProof="0">
              <a:ln>
                <a:noFill/>
              </a:ln>
              <a:solidFill>
                <a:srgbClr val="FFFFFF"/>
              </a:solidFill>
              <a:effectLst/>
              <a:uLnTx/>
              <a:uFillTx/>
              <a:latin typeface="Guardian Egyp"/>
              <a:ea typeface="Roboto Light" pitchFamily="2" charset="0"/>
              <a:cs typeface="Roboto condensed"/>
            </a:endParaRPr>
          </a:p>
        </p:txBody>
      </p:sp>
      <p:sp>
        <p:nvSpPr>
          <p:cNvPr id="2" name="Title 1">
            <a:extLst>
              <a:ext uri="{FF2B5EF4-FFF2-40B4-BE49-F238E27FC236}">
                <a16:creationId xmlns:a16="http://schemas.microsoft.com/office/drawing/2014/main" id="{A3970E29-3727-A3BA-ABF3-C3E281557AF1}"/>
              </a:ext>
            </a:extLst>
          </p:cNvPr>
          <p:cNvSpPr txBox="1">
            <a:spLocks/>
          </p:cNvSpPr>
          <p:nvPr/>
        </p:nvSpPr>
        <p:spPr>
          <a:xfrm>
            <a:off x="551384" y="401497"/>
            <a:ext cx="10917624" cy="369332"/>
          </a:xfrm>
          <a:prstGeom prst="rect">
            <a:avLst/>
          </a:prstGeom>
        </p:spPr>
        <p:txBody>
          <a:bodyPr wrap="square" lIns="0" tIns="0" rIns="0" bIns="0">
            <a:spAutoFit/>
          </a:bodyPr>
          <a:lstStyle>
            <a:lvl1pPr>
              <a:defRPr sz="2400" b="1" i="0">
                <a:solidFill>
                  <a:srgbClr val="B10061"/>
                </a:solidFill>
                <a:latin typeface="Arial"/>
                <a:ea typeface="+mj-ea"/>
                <a:cs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chemeClr val="accent1"/>
                </a:solidFill>
                <a:effectLst/>
                <a:uLnTx/>
                <a:uFillTx/>
                <a:latin typeface="Mabry Pro" panose="020D0303040002040303" charset="0"/>
              </a:rPr>
              <a:t>What the questionnaire is measuring</a:t>
            </a:r>
            <a:endParaRPr kumimoji="0" lang="en-US" b="1" i="0" u="none" strike="noStrike" kern="0" cap="none" spc="0" normalizeH="0" baseline="0" noProof="0" dirty="0">
              <a:ln>
                <a:noFill/>
              </a:ln>
              <a:solidFill>
                <a:schemeClr val="accent1"/>
              </a:solidFill>
              <a:effectLst/>
              <a:uLnTx/>
              <a:uFillTx/>
              <a:latin typeface="Mabry Pro" panose="020D0303040002040303" charset="0"/>
            </a:endParaRPr>
          </a:p>
        </p:txBody>
      </p:sp>
      <p:sp>
        <p:nvSpPr>
          <p:cNvPr id="5" name="Footer Placeholder 1">
            <a:extLst>
              <a:ext uri="{FF2B5EF4-FFF2-40B4-BE49-F238E27FC236}">
                <a16:creationId xmlns:a16="http://schemas.microsoft.com/office/drawing/2014/main" id="{54C75327-E7F6-AE00-36F1-5ECC693D529A}"/>
              </a:ext>
            </a:extLst>
          </p:cNvPr>
          <p:cNvSpPr>
            <a:spLocks noGrp="1"/>
          </p:cNvSpPr>
          <p:nvPr>
            <p:ph type="ftr" sz="quarter" idx="10"/>
          </p:nvPr>
        </p:nvSpPr>
        <p:spPr>
          <a:xfrm>
            <a:off x="911424" y="6318000"/>
            <a:ext cx="1800200" cy="540000"/>
          </a:xfrm>
        </p:spPr>
        <p:txBody>
          <a:bodyPr/>
          <a:lstStyle/>
          <a:p>
            <a:r>
              <a:rPr lang="en-GB" dirty="0"/>
              <a:t>© 2023 Sova Assessment</a:t>
            </a:r>
            <a:endParaRPr lang="en-US" dirty="0">
              <a:latin typeface="Mabry Pro" panose="020D0503040002040303" pitchFamily="34" charset="0"/>
            </a:endParaRPr>
          </a:p>
        </p:txBody>
      </p:sp>
    </p:spTree>
    <p:extLst>
      <p:ext uri="{BB962C8B-B14F-4D97-AF65-F5344CB8AC3E}">
        <p14:creationId xmlns:p14="http://schemas.microsoft.com/office/powerpoint/2010/main" val="30158305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8601902D-1999-4A8C-972B-BCB3F524679D}"/>
              </a:ext>
            </a:extLst>
          </p:cNvPr>
          <p:cNvSpPr txBox="1">
            <a:spLocks/>
          </p:cNvSpPr>
          <p:nvPr/>
        </p:nvSpPr>
        <p:spPr bwMode="auto">
          <a:xfrm>
            <a:off x="459653" y="1225584"/>
            <a:ext cx="4680520" cy="4644856"/>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0">
              <a:defRPr sz="1800" b="0" i="0">
                <a:solidFill>
                  <a:schemeClr val="bg2"/>
                </a:solidFill>
                <a:latin typeface="Arial" charset="0"/>
                <a:ea typeface="Arial" charset="0"/>
                <a:cs typeface="Arial" charset="0"/>
              </a:defRPr>
            </a:lvl1pPr>
            <a:lvl2pPr marL="800100" indent="-342900">
              <a:buClr>
                <a:schemeClr val="accent1"/>
              </a:buClr>
              <a:buFont typeface="Arial" charset="0"/>
              <a:buChar char="•"/>
              <a:defRPr sz="1800">
                <a:latin typeface="+mn-lt"/>
                <a:ea typeface="+mn-ea"/>
                <a:cs typeface="+mn-cs"/>
              </a:defRPr>
            </a:lvl2pPr>
            <a:lvl3pPr marL="1257300" indent="-342900">
              <a:buClr>
                <a:schemeClr val="accent1"/>
              </a:buClr>
              <a:buFont typeface="Arial" charset="0"/>
              <a:buChar char="•"/>
              <a:defRPr sz="1600">
                <a:latin typeface="+mn-lt"/>
                <a:ea typeface="+mn-ea"/>
                <a:cs typeface="+mn-cs"/>
              </a:defRPr>
            </a:lvl3pPr>
            <a:lvl4pPr marL="1657350" indent="-285750">
              <a:buClr>
                <a:schemeClr val="accent1"/>
              </a:buClr>
              <a:buFont typeface="Arial" charset="0"/>
              <a:buChar char="•"/>
              <a:defRPr sz="1600">
                <a:latin typeface="+mn-lt"/>
                <a:ea typeface="+mn-ea"/>
                <a:cs typeface="+mn-cs"/>
              </a:defRPr>
            </a:lvl4pPr>
            <a:lvl5pPr marL="2114550" indent="-285750">
              <a:buClr>
                <a:schemeClr val="accent1"/>
              </a:buClr>
              <a:buFont typeface="Arial" charset="0"/>
              <a:buChar char="•"/>
              <a:defRPr sz="1400">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indent="-342900">
              <a:buClr>
                <a:srgbClr val="AA0061"/>
              </a:buClr>
            </a:pPr>
            <a:r>
              <a:rPr lang="en-GB" spc="70" dirty="0">
                <a:solidFill>
                  <a:schemeClr val="tx1"/>
                </a:solidFill>
                <a:latin typeface="Mabry Pro" panose="020D0503040002040303" charset="0"/>
                <a:ea typeface="+mj-ea"/>
                <a:cs typeface="Verdana"/>
              </a:rPr>
              <a:t>The assessment also looks at the results through the lens of common paradoxes individuals are likely to face in a VUCA world. </a:t>
            </a:r>
          </a:p>
          <a:p>
            <a:pPr indent="-342900">
              <a:buClr>
                <a:srgbClr val="AA0061"/>
              </a:buClr>
            </a:pPr>
            <a:endParaRPr lang="en-GB" spc="70" dirty="0">
              <a:solidFill>
                <a:schemeClr val="tx1"/>
              </a:solidFill>
              <a:latin typeface="Mabry Pro" panose="020D0503040002040303" charset="0"/>
              <a:ea typeface="+mj-ea"/>
              <a:cs typeface="Verdana"/>
            </a:endParaRPr>
          </a:p>
          <a:p>
            <a:pPr indent="-342900">
              <a:buClr>
                <a:srgbClr val="AA0061"/>
              </a:buClr>
            </a:pPr>
            <a:r>
              <a:rPr lang="en-GB" spc="70" dirty="0">
                <a:solidFill>
                  <a:schemeClr val="tx1"/>
                </a:solidFill>
                <a:latin typeface="Mabry Pro" panose="020D0503040002040303" charset="0"/>
                <a:ea typeface="+mj-ea"/>
                <a:cs typeface="Verdana"/>
              </a:rPr>
              <a:t>These are two seemingly opposing, often contradictory tensions, both of which need to be considered and reconciled in order to lead effectively through change and transformation. </a:t>
            </a:r>
          </a:p>
          <a:p>
            <a:pPr marL="457200" marR="0" lvl="1" indent="0" algn="l" defTabSz="914400" rtl="0" eaLnBrk="1" fontAlgn="auto" latinLnBrk="0" hangingPunct="1">
              <a:lnSpc>
                <a:spcPct val="100000"/>
              </a:lnSpc>
              <a:spcBef>
                <a:spcPts val="0"/>
              </a:spcBef>
              <a:spcAft>
                <a:spcPts val="0"/>
              </a:spcAft>
              <a:buClr>
                <a:srgbClr val="AA0061"/>
              </a:buClr>
              <a:buSzTx/>
              <a:buFont typeface="Arial" charset="0"/>
              <a:buNone/>
              <a:tabLst/>
              <a:defRPr/>
            </a:pPr>
            <a:endParaRPr lang="en-GB" spc="70" dirty="0">
              <a:latin typeface="Mabry Pro" panose="020D0503040002040303" charset="0"/>
              <a:ea typeface="+mj-ea"/>
              <a:cs typeface="Verdana"/>
            </a:endParaRPr>
          </a:p>
          <a:p>
            <a:pPr indent="-342900">
              <a:buClr>
                <a:srgbClr val="AA0061"/>
              </a:buClr>
            </a:pPr>
            <a:r>
              <a:rPr lang="en-GB" spc="70" dirty="0">
                <a:solidFill>
                  <a:schemeClr val="tx1"/>
                </a:solidFill>
                <a:latin typeface="Mabry Pro" panose="020D0503040002040303" charset="0"/>
                <a:ea typeface="+mj-ea"/>
                <a:cs typeface="Verdana"/>
              </a:rPr>
              <a:t>Results are presented in one of four quadrants, to help identify an individual’s likely orientation when faced with a dilemma of this nature. </a:t>
            </a:r>
          </a:p>
          <a:p>
            <a:pPr algn="ctr">
              <a:spcAft>
                <a:spcPts val="600"/>
              </a:spcAft>
            </a:pPr>
            <a:endParaRPr lang="en-GB" spc="70" dirty="0">
              <a:solidFill>
                <a:schemeClr val="tx1"/>
              </a:solidFill>
              <a:latin typeface="Mabry Pro" panose="020D0503040002040303" charset="0"/>
              <a:ea typeface="+mj-ea"/>
              <a:cs typeface="Verdana"/>
            </a:endParaRPr>
          </a:p>
          <a:p>
            <a:pPr algn="ctr">
              <a:spcAft>
                <a:spcPts val="600"/>
              </a:spcAft>
            </a:pPr>
            <a:endParaRPr lang="en-GB" spc="70" dirty="0">
              <a:solidFill>
                <a:schemeClr val="tx1"/>
              </a:solidFill>
              <a:latin typeface="Mabry Pro" panose="020D0503040002040303" charset="0"/>
              <a:ea typeface="+mj-ea"/>
              <a:cs typeface="Verdana"/>
            </a:endParaRPr>
          </a:p>
          <a:p>
            <a:pPr algn="ctr">
              <a:spcAft>
                <a:spcPts val="600"/>
              </a:spcAft>
            </a:pPr>
            <a:endParaRPr lang="en-GB" spc="70" dirty="0">
              <a:solidFill>
                <a:schemeClr val="tx1"/>
              </a:solidFill>
              <a:latin typeface="Mabry Pro" panose="020D0503040002040303" charset="0"/>
              <a:ea typeface="+mj-ea"/>
              <a:cs typeface="Verdana"/>
            </a:endParaRPr>
          </a:p>
          <a:p>
            <a:endParaRPr lang="en-GB" kern="0" dirty="0">
              <a:solidFill>
                <a:schemeClr val="tx1"/>
              </a:solidFill>
              <a:latin typeface="Mabry Pro" panose="020D0503040002040303" charset="0"/>
            </a:endParaRPr>
          </a:p>
          <a:p>
            <a:endParaRPr lang="en-GB" kern="0" dirty="0">
              <a:solidFill>
                <a:schemeClr val="tx1"/>
              </a:solidFill>
              <a:latin typeface="Mabry Pro" panose="020D0503040002040303" charset="0"/>
            </a:endParaRPr>
          </a:p>
          <a:p>
            <a:endParaRPr lang="en-GB" kern="0" dirty="0">
              <a:solidFill>
                <a:schemeClr val="tx1"/>
              </a:solidFill>
              <a:latin typeface="Mabry Pro" panose="020D0503040002040303" charset="0"/>
            </a:endParaRPr>
          </a:p>
          <a:p>
            <a:endParaRPr lang="en-GB" kern="0" dirty="0">
              <a:solidFill>
                <a:schemeClr val="tx1"/>
              </a:solidFill>
              <a:latin typeface="Mabry Pro" panose="020D0503040002040303" charset="0"/>
            </a:endParaRPr>
          </a:p>
        </p:txBody>
      </p:sp>
      <p:sp>
        <p:nvSpPr>
          <p:cNvPr id="25" name="Slide Number Placeholder 6">
            <a:extLst>
              <a:ext uri="{FF2B5EF4-FFF2-40B4-BE49-F238E27FC236}">
                <a16:creationId xmlns:a16="http://schemas.microsoft.com/office/drawing/2014/main" id="{A1ADFBB0-D31B-E64F-A6E6-BEF1261DA1D6}"/>
              </a:ext>
            </a:extLst>
          </p:cNvPr>
          <p:cNvSpPr>
            <a:spLocks noGrp="1"/>
          </p:cNvSpPr>
          <p:nvPr>
            <p:ph type="sldNum" sz="quarter" idx="11"/>
          </p:nvPr>
        </p:nvSpPr>
        <p:spPr>
          <a:xfrm>
            <a:off x="0" y="6318000"/>
            <a:ext cx="900000" cy="540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9CF92B-D8DD-4F4E-A7C7-5BAC28CB6413}" type="slidenum">
              <a:rPr kumimoji="0" lang="en-US" sz="800" b="1" i="0" u="none" strike="noStrike" kern="1200" cap="none" spc="0" normalizeH="0" baseline="0" noProof="0" smtClean="0">
                <a:ln>
                  <a:noFill/>
                </a:ln>
                <a:solidFill>
                  <a:srgbClr val="545759">
                    <a:tint val="75000"/>
                  </a:srgbClr>
                </a:solidFill>
                <a:effectLst/>
                <a:uLnTx/>
                <a:uFillTx/>
                <a:latin typeface="Mabry Pro" panose="020D0503040002040303"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800" b="1" i="0" u="none" strike="noStrike" kern="1200" cap="none" spc="0" normalizeH="0" baseline="0" noProof="0" dirty="0">
              <a:ln>
                <a:noFill/>
              </a:ln>
              <a:solidFill>
                <a:srgbClr val="545759">
                  <a:tint val="75000"/>
                </a:srgbClr>
              </a:solidFill>
              <a:effectLst/>
              <a:uLnTx/>
              <a:uFillTx/>
              <a:latin typeface="Mabry Pro" panose="020D0503040002040303" pitchFamily="34" charset="0"/>
              <a:ea typeface="+mn-ea"/>
              <a:cs typeface="+mn-cs"/>
            </a:endParaRPr>
          </a:p>
        </p:txBody>
      </p:sp>
      <p:sp>
        <p:nvSpPr>
          <p:cNvPr id="26" name="Title 14">
            <a:extLst>
              <a:ext uri="{FF2B5EF4-FFF2-40B4-BE49-F238E27FC236}">
                <a16:creationId xmlns:a16="http://schemas.microsoft.com/office/drawing/2014/main" id="{436635B2-6176-E049-B589-BBED8A8BC92B}"/>
              </a:ext>
            </a:extLst>
          </p:cNvPr>
          <p:cNvSpPr>
            <a:spLocks noGrp="1"/>
          </p:cNvSpPr>
          <p:nvPr>
            <p:ph type="title"/>
          </p:nvPr>
        </p:nvSpPr>
        <p:spPr>
          <a:xfrm>
            <a:off x="0" y="404664"/>
            <a:ext cx="12192000" cy="307777"/>
          </a:xfrm>
        </p:spPr>
        <p:txBody>
          <a:bodyPr/>
          <a:lstStyle/>
          <a:p>
            <a:r>
              <a:rPr lang="en-US" dirty="0"/>
              <a:t>Managing paradox </a:t>
            </a:r>
          </a:p>
        </p:txBody>
      </p:sp>
      <p:pic>
        <p:nvPicPr>
          <p:cNvPr id="1025" name="Picture 1" descr="page16image42257248">
            <a:extLst>
              <a:ext uri="{FF2B5EF4-FFF2-40B4-BE49-F238E27FC236}">
                <a16:creationId xmlns:a16="http://schemas.microsoft.com/office/drawing/2014/main" id="{955F0556-2B3D-6935-2993-9E5E818BE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5021" y="1390700"/>
            <a:ext cx="7011164" cy="447011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3BD83EE6-54FD-A6E5-9AC3-DC091D779348}"/>
              </a:ext>
            </a:extLst>
          </p:cNvPr>
          <p:cNvSpPr>
            <a:spLocks noGrp="1"/>
          </p:cNvSpPr>
          <p:nvPr>
            <p:ph type="ftr" sz="quarter" idx="10"/>
          </p:nvPr>
        </p:nvSpPr>
        <p:spPr>
          <a:xfrm>
            <a:off x="911424" y="6318000"/>
            <a:ext cx="1800200" cy="540000"/>
          </a:xfrm>
        </p:spPr>
        <p:txBody>
          <a:bodyPr/>
          <a:lstStyle/>
          <a:p>
            <a:r>
              <a:rPr lang="en-GB" dirty="0"/>
              <a:t>© 2023 Sova Assessment</a:t>
            </a:r>
            <a:endParaRPr lang="en-US" dirty="0">
              <a:latin typeface="Mabry Pro" panose="020D0503040002040303" pitchFamily="34" charset="0"/>
            </a:endParaRPr>
          </a:p>
        </p:txBody>
      </p:sp>
    </p:spTree>
    <p:extLst>
      <p:ext uri="{BB962C8B-B14F-4D97-AF65-F5344CB8AC3E}">
        <p14:creationId xmlns:p14="http://schemas.microsoft.com/office/powerpoint/2010/main" val="8724285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09CAAFA-66D0-C39F-0CF3-436576F9A09A}"/>
              </a:ext>
            </a:extLst>
          </p:cNvPr>
          <p:cNvSpPr>
            <a:spLocks noGrp="1"/>
          </p:cNvSpPr>
          <p:nvPr>
            <p:ph type="ftr" sz="quarter" idx="10"/>
          </p:nvPr>
        </p:nvSpPr>
        <p:spPr>
          <a:xfrm>
            <a:off x="911424" y="6318000"/>
            <a:ext cx="1800200" cy="540000"/>
          </a:xfrm>
          <a:prstGeom prst="rect">
            <a:avLst/>
          </a:prstGeom>
        </p:spPr>
        <p:txBody>
          <a:bodyPr vert="horz" lIns="0" tIns="0" rIns="0" bIns="342000" rtlCol="0" anchor="b" anchorCtr="0"/>
          <a:lstStyle>
            <a:defPPr>
              <a:defRPr lang="en-US"/>
            </a:defPPr>
            <a:lvl1pPr marL="0" algn="l" defTabSz="914400" rtl="0" eaLnBrk="1" latinLnBrk="0" hangingPunct="1">
              <a:defRPr sz="900" kern="1200" baseline="0">
                <a:solidFill>
                  <a:schemeClr val="tx2"/>
                </a:solidFill>
                <a:latin typeface="Mabry Pro" panose="020D0503040002040303"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 2023 Sova Assessment</a:t>
            </a:r>
            <a:endParaRPr lang="en-US" dirty="0">
              <a:latin typeface="Mabry Pro" panose="020D0503040002040303" pitchFamily="34" charset="0"/>
            </a:endParaRPr>
          </a:p>
        </p:txBody>
      </p:sp>
      <p:sp>
        <p:nvSpPr>
          <p:cNvPr id="3" name="Slide Number Placeholder 2">
            <a:extLst>
              <a:ext uri="{FF2B5EF4-FFF2-40B4-BE49-F238E27FC236}">
                <a16:creationId xmlns:a16="http://schemas.microsoft.com/office/drawing/2014/main" id="{50EB7002-B0CA-752E-38E5-77B297AC6F2D}"/>
              </a:ext>
            </a:extLst>
          </p:cNvPr>
          <p:cNvSpPr>
            <a:spLocks noGrp="1"/>
          </p:cNvSpPr>
          <p:nvPr>
            <p:ph type="sldNum" sz="quarter" idx="11"/>
          </p:nvPr>
        </p:nvSpPr>
        <p:spPr>
          <a:xfrm>
            <a:off x="0" y="6318000"/>
            <a:ext cx="900000" cy="540000"/>
          </a:xfrm>
          <a:prstGeom prst="rect">
            <a:avLst/>
          </a:prstGeom>
        </p:spPr>
        <p:txBody>
          <a:bodyPr vert="horz" lIns="540000" tIns="0" rIns="0" bIns="342000" rtlCol="0" anchor="b" anchorCtr="0"/>
          <a:lstStyle>
            <a:defPPr>
              <a:defRPr lang="en-US"/>
            </a:defPPr>
            <a:lvl1pPr marL="0" algn="l" defTabSz="914400" rtl="0" eaLnBrk="1" latinLnBrk="0" hangingPunct="1">
              <a:defRPr sz="800" b="1" kern="1200">
                <a:solidFill>
                  <a:schemeClr val="tx1">
                    <a:tint val="75000"/>
                  </a:schemeClr>
                </a:solidFill>
                <a:latin typeface="Mabry Pro" panose="020D05030400020403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9CF92B-D8DD-4F4E-A7C7-5BAC28CB6413}" type="slidenum">
              <a:rPr lang="en-US" smtClean="0"/>
              <a:pPr/>
              <a:t>47</a:t>
            </a:fld>
            <a:endParaRPr lang="en-US" dirty="0">
              <a:latin typeface="Mabry Pro" panose="020D0503040002040303" pitchFamily="34" charset="0"/>
            </a:endParaRPr>
          </a:p>
        </p:txBody>
      </p:sp>
      <p:sp>
        <p:nvSpPr>
          <p:cNvPr id="12" name="Title 4">
            <a:extLst>
              <a:ext uri="{FF2B5EF4-FFF2-40B4-BE49-F238E27FC236}">
                <a16:creationId xmlns:a16="http://schemas.microsoft.com/office/drawing/2014/main" id="{DE3A9DEE-DE1D-9E00-3D27-358E95D0DA11}"/>
              </a:ext>
            </a:extLst>
          </p:cNvPr>
          <p:cNvSpPr txBox="1">
            <a:spLocks/>
          </p:cNvSpPr>
          <p:nvPr/>
        </p:nvSpPr>
        <p:spPr>
          <a:xfrm>
            <a:off x="467639" y="444916"/>
            <a:ext cx="12192000" cy="307777"/>
          </a:xfrm>
          <a:prstGeom prst="rect">
            <a:avLst/>
          </a:prstGeom>
        </p:spPr>
        <p:txBody>
          <a:bodyPr anchor="ctr"/>
          <a:lstStyle>
            <a:lvl1pPr eaLnBrk="1" hangingPunct="1">
              <a:defRPr sz="4800" b="0" i="0" spc="70" baseline="0">
                <a:solidFill>
                  <a:srgbClr val="0E107A"/>
                </a:solidFill>
                <a:latin typeface="Burgess" panose="02000503080000020003" pitchFamily="2" charset="77"/>
                <a:ea typeface="+mj-ea"/>
                <a:cs typeface="Verdana"/>
              </a:defRPr>
            </a:lvl1pPr>
          </a:lstStyle>
          <a:p>
            <a:r>
              <a:rPr lang="en-US" sz="2400" b="1" kern="0" dirty="0">
                <a:latin typeface="Mabry Pro" panose="020D0503040002040303" pitchFamily="34" charset="0"/>
              </a:rPr>
              <a:t>Paradoxes</a:t>
            </a:r>
            <a:endParaRPr lang="en-GB" sz="2400" b="1" kern="0" dirty="0">
              <a:latin typeface="Mabry Pro" panose="020D0503040002040303" pitchFamily="34" charset="0"/>
            </a:endParaRPr>
          </a:p>
        </p:txBody>
      </p:sp>
      <p:sp>
        <p:nvSpPr>
          <p:cNvPr id="13" name="TextBox 12">
            <a:extLst>
              <a:ext uri="{FF2B5EF4-FFF2-40B4-BE49-F238E27FC236}">
                <a16:creationId xmlns:a16="http://schemas.microsoft.com/office/drawing/2014/main" id="{5330D44B-C9F6-624E-F08F-50F47318F5E8}"/>
              </a:ext>
            </a:extLst>
          </p:cNvPr>
          <p:cNvSpPr txBox="1"/>
          <p:nvPr/>
        </p:nvSpPr>
        <p:spPr>
          <a:xfrm>
            <a:off x="476392" y="897560"/>
            <a:ext cx="10876192" cy="954107"/>
          </a:xfrm>
          <a:prstGeom prst="rect">
            <a:avLst/>
          </a:prstGeom>
          <a:noFill/>
        </p:spPr>
        <p:txBody>
          <a:bodyPr wrap="square" rtlCol="0">
            <a:spAutoFit/>
          </a:bodyPr>
          <a:lstStyle/>
          <a:p>
            <a:r>
              <a:rPr lang="en-US" sz="1400" dirty="0">
                <a:latin typeface="Mabry Pro" panose="020D0503040002040303" charset="0"/>
              </a:rPr>
              <a:t>Paradoxes arise when we are faced with two seemingly opposing tensions, both of which need to be considered and reconciled in order to lead effectively in a VUCA world. They relate to the ability to consider both poles when forming judgements and making decisions, rather than either/ or thinking. We have identified six paradoxes which commonly arise within a transformation context:</a:t>
            </a:r>
          </a:p>
          <a:p>
            <a:endParaRPr lang="en-US" sz="1400" dirty="0">
              <a:latin typeface="Mabry Pro" panose="020D0503040002040303" charset="0"/>
            </a:endParaRPr>
          </a:p>
        </p:txBody>
      </p:sp>
      <p:sp>
        <p:nvSpPr>
          <p:cNvPr id="11" name="TextBox 10">
            <a:extLst>
              <a:ext uri="{FF2B5EF4-FFF2-40B4-BE49-F238E27FC236}">
                <a16:creationId xmlns:a16="http://schemas.microsoft.com/office/drawing/2014/main" id="{DA333245-617E-0A26-712A-D257F2AEF539}"/>
              </a:ext>
            </a:extLst>
          </p:cNvPr>
          <p:cNvSpPr txBox="1"/>
          <p:nvPr/>
        </p:nvSpPr>
        <p:spPr>
          <a:xfrm>
            <a:off x="335360" y="3429000"/>
            <a:ext cx="1706842" cy="2492990"/>
          </a:xfrm>
          <a:prstGeom prst="rect">
            <a:avLst/>
          </a:prstGeom>
          <a:noFill/>
        </p:spPr>
        <p:txBody>
          <a:bodyPr wrap="square">
            <a:spAutoFit/>
          </a:bodyPr>
          <a:lstStyle/>
          <a:p>
            <a:pPr algn="ctr"/>
            <a:r>
              <a:rPr lang="en-US" sz="1200" b="1" dirty="0">
                <a:solidFill>
                  <a:srgbClr val="0E107A"/>
                </a:solidFill>
                <a:latin typeface="Mabry Pro" panose="020D0503040002040303" charset="0"/>
              </a:rPr>
              <a:t>Performance </a:t>
            </a:r>
            <a:br>
              <a:rPr lang="en-US" sz="1200" b="1" dirty="0">
                <a:solidFill>
                  <a:srgbClr val="0E107A"/>
                </a:solidFill>
                <a:latin typeface="Mabry Pro" panose="020D0503040002040303" charset="0"/>
              </a:rPr>
            </a:br>
            <a:r>
              <a:rPr lang="en-US" sz="1200" b="1" dirty="0">
                <a:solidFill>
                  <a:srgbClr val="0E107A"/>
                </a:solidFill>
                <a:latin typeface="Mabry Pro" panose="020D0503040002040303" charset="0"/>
              </a:rPr>
              <a:t>vs. People: </a:t>
            </a:r>
            <a:br>
              <a:rPr lang="en-US" sz="1200" b="1" dirty="0">
                <a:latin typeface="Mabry Pro" panose="020D0503040002040303" charset="0"/>
              </a:rPr>
            </a:br>
            <a:r>
              <a:rPr lang="en-US" sz="1200" dirty="0">
                <a:latin typeface="Mabry Pro" panose="020D0503040002040303" charset="0"/>
              </a:rPr>
              <a:t>Agile </a:t>
            </a:r>
            <a:r>
              <a:rPr lang="en-US" sz="1200" dirty="0" err="1">
                <a:latin typeface="Mabry Pro" panose="020D0503040002040303" charset="0"/>
              </a:rPr>
              <a:t>organisations</a:t>
            </a:r>
            <a:r>
              <a:rPr lang="en-US" sz="1200" dirty="0">
                <a:latin typeface="Mabry Pro" panose="020D0503040002040303" charset="0"/>
              </a:rPr>
              <a:t> hinge upon the ability to drive a strong result, whilst remaining aware that this can only be achieved through sufficient focus and attention to the needs, interests and wellbeing of others. </a:t>
            </a:r>
          </a:p>
        </p:txBody>
      </p:sp>
      <p:sp>
        <p:nvSpPr>
          <p:cNvPr id="14" name="TextBox 13">
            <a:extLst>
              <a:ext uri="{FF2B5EF4-FFF2-40B4-BE49-F238E27FC236}">
                <a16:creationId xmlns:a16="http://schemas.microsoft.com/office/drawing/2014/main" id="{AFD499EB-C25C-548A-71F6-C32FE6591A72}"/>
              </a:ext>
            </a:extLst>
          </p:cNvPr>
          <p:cNvSpPr txBox="1"/>
          <p:nvPr/>
        </p:nvSpPr>
        <p:spPr>
          <a:xfrm>
            <a:off x="2262132" y="3429000"/>
            <a:ext cx="1706842" cy="2677656"/>
          </a:xfrm>
          <a:prstGeom prst="rect">
            <a:avLst/>
          </a:prstGeom>
          <a:noFill/>
        </p:spPr>
        <p:txBody>
          <a:bodyPr wrap="square">
            <a:spAutoFit/>
          </a:bodyPr>
          <a:lstStyle/>
          <a:p>
            <a:pPr algn="ctr"/>
            <a:r>
              <a:rPr lang="en-US" sz="1200" b="1" dirty="0">
                <a:solidFill>
                  <a:srgbClr val="447FFB"/>
                </a:solidFill>
                <a:latin typeface="Mabry Pro" panose="020D0503040002040303" charset="0"/>
              </a:rPr>
              <a:t>Operational </a:t>
            </a:r>
            <a:br>
              <a:rPr lang="en-US" sz="1200" b="1" dirty="0">
                <a:solidFill>
                  <a:srgbClr val="447FFB"/>
                </a:solidFill>
                <a:latin typeface="Mabry Pro" panose="020D0503040002040303" charset="0"/>
              </a:rPr>
            </a:br>
            <a:r>
              <a:rPr lang="en-US" sz="1200" b="1" dirty="0">
                <a:solidFill>
                  <a:srgbClr val="447FFB"/>
                </a:solidFill>
                <a:latin typeface="Mabry Pro" panose="020D0503040002040303" charset="0"/>
              </a:rPr>
              <a:t>vs. Strategic:</a:t>
            </a:r>
            <a:br>
              <a:rPr lang="en-US" sz="1200" b="1" dirty="0">
                <a:latin typeface="Mabry Pro" panose="020D0503040002040303" charset="0"/>
              </a:rPr>
            </a:br>
            <a:r>
              <a:rPr lang="en-US" sz="1200" dirty="0">
                <a:latin typeface="Mabry Pro" panose="020D0503040002040303" charset="0"/>
              </a:rPr>
              <a:t> True transformation needs to be driven by what will work in practice, as well as creating and driving a compelling vision that will enable an </a:t>
            </a:r>
            <a:r>
              <a:rPr lang="en-US" sz="1200" dirty="0" err="1">
                <a:latin typeface="Mabry Pro" panose="020D0503040002040303" charset="0"/>
              </a:rPr>
              <a:t>organisation</a:t>
            </a:r>
            <a:r>
              <a:rPr lang="en-US" sz="1200" dirty="0">
                <a:latin typeface="Mabry Pro" panose="020D0503040002040303" charset="0"/>
              </a:rPr>
              <a:t> to remain competitive in the wider </a:t>
            </a:r>
            <a:br>
              <a:rPr lang="en-US" sz="1200" dirty="0">
                <a:latin typeface="Mabry Pro" panose="020D0503040002040303" charset="0"/>
              </a:rPr>
            </a:br>
            <a:r>
              <a:rPr lang="en-US" sz="1200" dirty="0">
                <a:latin typeface="Mabry Pro" panose="020D0503040002040303" charset="0"/>
              </a:rPr>
              <a:t>market-place. </a:t>
            </a:r>
          </a:p>
          <a:p>
            <a:pPr algn="ctr"/>
            <a:endParaRPr lang="en-US" sz="1200" b="1" dirty="0">
              <a:latin typeface="Mabry Pro" panose="020D0503040002040303" charset="0"/>
            </a:endParaRPr>
          </a:p>
        </p:txBody>
      </p:sp>
      <p:sp>
        <p:nvSpPr>
          <p:cNvPr id="15" name="TextBox 14">
            <a:extLst>
              <a:ext uri="{FF2B5EF4-FFF2-40B4-BE49-F238E27FC236}">
                <a16:creationId xmlns:a16="http://schemas.microsoft.com/office/drawing/2014/main" id="{B6A05F70-398B-BE4E-27EF-D9864E2FFD5A}"/>
              </a:ext>
            </a:extLst>
          </p:cNvPr>
          <p:cNvSpPr txBox="1"/>
          <p:nvPr/>
        </p:nvSpPr>
        <p:spPr>
          <a:xfrm>
            <a:off x="4199789" y="3429000"/>
            <a:ext cx="1706842" cy="2677656"/>
          </a:xfrm>
          <a:prstGeom prst="rect">
            <a:avLst/>
          </a:prstGeom>
          <a:noFill/>
        </p:spPr>
        <p:txBody>
          <a:bodyPr wrap="square">
            <a:spAutoFit/>
          </a:bodyPr>
          <a:lstStyle/>
          <a:p>
            <a:pPr algn="ctr"/>
            <a:r>
              <a:rPr lang="en-US" sz="1200" b="1" dirty="0">
                <a:solidFill>
                  <a:srgbClr val="E856FA"/>
                </a:solidFill>
                <a:latin typeface="Mabry Pro" panose="020D0503040002040303" charset="0"/>
              </a:rPr>
              <a:t>Short term </a:t>
            </a:r>
            <a:br>
              <a:rPr lang="en-US" sz="1200" b="1" dirty="0">
                <a:solidFill>
                  <a:srgbClr val="E856FA"/>
                </a:solidFill>
                <a:latin typeface="Mabry Pro" panose="020D0503040002040303" charset="0"/>
              </a:rPr>
            </a:br>
            <a:r>
              <a:rPr lang="en-US" sz="1200" b="1" dirty="0">
                <a:solidFill>
                  <a:srgbClr val="E856FA"/>
                </a:solidFill>
                <a:latin typeface="Mabry Pro" panose="020D0503040002040303" charset="0"/>
              </a:rPr>
              <a:t>vs. Long term: </a:t>
            </a:r>
            <a:r>
              <a:rPr lang="en-US" sz="1200" dirty="0">
                <a:latin typeface="Mabry Pro" panose="020D0503040002040303" charset="0"/>
              </a:rPr>
              <a:t>Insufficient focus to either the immediate or longer term will inevitably result in blind spots that may derail an </a:t>
            </a:r>
            <a:r>
              <a:rPr lang="en-US" sz="1200" dirty="0" err="1">
                <a:latin typeface="Mabry Pro" panose="020D0503040002040303" charset="0"/>
              </a:rPr>
              <a:t>organisation</a:t>
            </a:r>
            <a:r>
              <a:rPr lang="en-US" sz="1200" dirty="0">
                <a:latin typeface="Mabry Pro" panose="020D0503040002040303" charset="0"/>
              </a:rPr>
              <a:t> tomorrow or impact longer term sustainability and growth. </a:t>
            </a:r>
          </a:p>
          <a:p>
            <a:pPr algn="ctr"/>
            <a:endParaRPr lang="en-US" sz="1200" dirty="0">
              <a:latin typeface="Mabry Pro" panose="020D0503040002040303" charset="0"/>
            </a:endParaRPr>
          </a:p>
          <a:p>
            <a:pPr algn="ctr"/>
            <a:endParaRPr lang="en-US" sz="1200" b="1" dirty="0">
              <a:latin typeface="Mabry Pro" panose="020D0503040002040303" charset="0"/>
            </a:endParaRPr>
          </a:p>
        </p:txBody>
      </p:sp>
      <p:sp>
        <p:nvSpPr>
          <p:cNvPr id="16" name="TextBox 15">
            <a:extLst>
              <a:ext uri="{FF2B5EF4-FFF2-40B4-BE49-F238E27FC236}">
                <a16:creationId xmlns:a16="http://schemas.microsoft.com/office/drawing/2014/main" id="{BB034B9A-D79F-8055-E413-AAADD4C7210A}"/>
              </a:ext>
            </a:extLst>
          </p:cNvPr>
          <p:cNvSpPr txBox="1"/>
          <p:nvPr/>
        </p:nvSpPr>
        <p:spPr>
          <a:xfrm>
            <a:off x="6148331" y="3429000"/>
            <a:ext cx="1706842" cy="3046988"/>
          </a:xfrm>
          <a:prstGeom prst="rect">
            <a:avLst/>
          </a:prstGeom>
          <a:noFill/>
        </p:spPr>
        <p:txBody>
          <a:bodyPr wrap="square">
            <a:spAutoFit/>
          </a:bodyPr>
          <a:lstStyle/>
          <a:p>
            <a:pPr algn="ctr"/>
            <a:r>
              <a:rPr lang="en-US" sz="1200" b="1" dirty="0">
                <a:solidFill>
                  <a:srgbClr val="0E107A"/>
                </a:solidFill>
                <a:latin typeface="Mabry Pro" panose="020D0503040002040303" charset="0"/>
              </a:rPr>
              <a:t>Profit </a:t>
            </a:r>
            <a:br>
              <a:rPr lang="en-US" sz="1200" b="1" dirty="0">
                <a:solidFill>
                  <a:srgbClr val="0E107A"/>
                </a:solidFill>
                <a:latin typeface="Mabry Pro" panose="020D0503040002040303" charset="0"/>
              </a:rPr>
            </a:br>
            <a:r>
              <a:rPr lang="en-US" sz="1200" b="1" dirty="0">
                <a:solidFill>
                  <a:srgbClr val="0E107A"/>
                </a:solidFill>
                <a:latin typeface="Mabry Pro" panose="020D0503040002040303" charset="0"/>
              </a:rPr>
              <a:t>vs Purpose:</a:t>
            </a:r>
            <a:br>
              <a:rPr lang="en-US" sz="1200" b="1" dirty="0">
                <a:latin typeface="Mabry Pro" panose="020D0503040002040303" charset="0"/>
              </a:rPr>
            </a:br>
            <a:r>
              <a:rPr lang="en-US" sz="1200" dirty="0">
                <a:latin typeface="Mabry Pro" panose="020D0503040002040303" charset="0"/>
              </a:rPr>
              <a:t>A compelling sense </a:t>
            </a:r>
          </a:p>
          <a:p>
            <a:pPr algn="ctr"/>
            <a:r>
              <a:rPr lang="en-US" sz="1200" dirty="0">
                <a:latin typeface="Mabry Pro" panose="020D0503040002040303" charset="0"/>
              </a:rPr>
              <a:t>of purpose wins the hearts and minds of customers, employees and shareholders alike; however, investment in this at the expense of the bottom line will impact an </a:t>
            </a:r>
            <a:r>
              <a:rPr lang="en-US" sz="1200" dirty="0" err="1">
                <a:latin typeface="Mabry Pro" panose="020D0503040002040303" charset="0"/>
              </a:rPr>
              <a:t>organisation’s</a:t>
            </a:r>
            <a:r>
              <a:rPr lang="en-US" sz="1200" dirty="0">
                <a:latin typeface="Mabry Pro" panose="020D0503040002040303" charset="0"/>
              </a:rPr>
              <a:t> </a:t>
            </a:r>
            <a:br>
              <a:rPr lang="en-US" sz="1200" dirty="0">
                <a:latin typeface="Mabry Pro" panose="020D0503040002040303" charset="0"/>
              </a:rPr>
            </a:br>
            <a:r>
              <a:rPr lang="en-US" sz="1200" dirty="0">
                <a:latin typeface="Mabry Pro" panose="020D0503040002040303" charset="0"/>
              </a:rPr>
              <a:t>ability to function. </a:t>
            </a:r>
          </a:p>
          <a:p>
            <a:pPr algn="ctr"/>
            <a:endParaRPr lang="en-US" sz="1200" dirty="0">
              <a:latin typeface="Mabry Pro" panose="020D0503040002040303" charset="0"/>
            </a:endParaRPr>
          </a:p>
          <a:p>
            <a:pPr algn="ctr"/>
            <a:endParaRPr lang="en-US" sz="1200" dirty="0">
              <a:latin typeface="Mabry Pro" panose="020D0503040002040303" charset="0"/>
            </a:endParaRPr>
          </a:p>
        </p:txBody>
      </p:sp>
      <p:sp>
        <p:nvSpPr>
          <p:cNvPr id="17" name="TextBox 16">
            <a:extLst>
              <a:ext uri="{FF2B5EF4-FFF2-40B4-BE49-F238E27FC236}">
                <a16:creationId xmlns:a16="http://schemas.microsoft.com/office/drawing/2014/main" id="{4EFB9AFC-FFA0-A70D-135D-F19D96AC1CD7}"/>
              </a:ext>
            </a:extLst>
          </p:cNvPr>
          <p:cNvSpPr txBox="1"/>
          <p:nvPr/>
        </p:nvSpPr>
        <p:spPr>
          <a:xfrm>
            <a:off x="8000603" y="3440171"/>
            <a:ext cx="1854765" cy="3046988"/>
          </a:xfrm>
          <a:prstGeom prst="rect">
            <a:avLst/>
          </a:prstGeom>
          <a:noFill/>
        </p:spPr>
        <p:txBody>
          <a:bodyPr wrap="square">
            <a:spAutoFit/>
          </a:bodyPr>
          <a:lstStyle/>
          <a:p>
            <a:pPr algn="ctr"/>
            <a:r>
              <a:rPr lang="en-US" sz="1200" b="1" dirty="0">
                <a:solidFill>
                  <a:srgbClr val="447FFB"/>
                </a:solidFill>
                <a:latin typeface="Mabry Pro" panose="020D0503040002040303" charset="0"/>
              </a:rPr>
              <a:t>Continuous Improvement </a:t>
            </a:r>
            <a:br>
              <a:rPr lang="en-US" sz="1200" b="1" dirty="0">
                <a:solidFill>
                  <a:srgbClr val="447FFB"/>
                </a:solidFill>
                <a:latin typeface="Mabry Pro" panose="020D0503040002040303" charset="0"/>
              </a:rPr>
            </a:br>
            <a:r>
              <a:rPr lang="en-US" sz="1200" b="1" dirty="0">
                <a:solidFill>
                  <a:srgbClr val="447FFB"/>
                </a:solidFill>
                <a:latin typeface="Mabry Pro" panose="020D0503040002040303" charset="0"/>
              </a:rPr>
              <a:t>vs. Innovation: </a:t>
            </a:r>
            <a:br>
              <a:rPr lang="en-US" sz="1200" b="1" dirty="0">
                <a:latin typeface="Mabry Pro" panose="020D0503040002040303" charset="0"/>
              </a:rPr>
            </a:br>
            <a:r>
              <a:rPr lang="en-US" sz="1200" dirty="0">
                <a:latin typeface="Mabry Pro" panose="020D0503040002040303" charset="0"/>
              </a:rPr>
              <a:t> Innovative new products and services are central to an </a:t>
            </a:r>
            <a:r>
              <a:rPr lang="en-US" sz="1200" dirty="0" err="1">
                <a:latin typeface="Mabry Pro" panose="020D0503040002040303" charset="0"/>
              </a:rPr>
              <a:t>organisation</a:t>
            </a:r>
            <a:r>
              <a:rPr lang="en-US" sz="1200" dirty="0">
                <a:latin typeface="Mabry Pro" panose="020D0503040002040303" charset="0"/>
              </a:rPr>
              <a:t> remaining competitive. However, placing too much time or resource into this at the expense of continuously improving existing products, services and operations will risk </a:t>
            </a:r>
            <a:r>
              <a:rPr lang="en-US" sz="1200" dirty="0" err="1">
                <a:latin typeface="Mabry Pro" panose="020D0503040002040303" charset="0"/>
              </a:rPr>
              <a:t>destabilising</a:t>
            </a:r>
            <a:r>
              <a:rPr lang="en-US" sz="1200" dirty="0">
                <a:latin typeface="Mabry Pro" panose="020D0503040002040303" charset="0"/>
              </a:rPr>
              <a:t> the </a:t>
            </a:r>
            <a:r>
              <a:rPr lang="en-US" sz="1200" dirty="0" err="1">
                <a:latin typeface="Mabry Pro" panose="020D0503040002040303" charset="0"/>
              </a:rPr>
              <a:t>organisation</a:t>
            </a:r>
            <a:r>
              <a:rPr lang="en-US" sz="1200" dirty="0">
                <a:latin typeface="Mabry Pro" panose="020D0503040002040303" charset="0"/>
              </a:rPr>
              <a:t>.</a:t>
            </a:r>
            <a:endParaRPr lang="en-US" sz="1200" b="1" dirty="0">
              <a:latin typeface="Mabry Pro" panose="020D0503040002040303" charset="0"/>
            </a:endParaRPr>
          </a:p>
        </p:txBody>
      </p:sp>
      <p:sp>
        <p:nvSpPr>
          <p:cNvPr id="18" name="TextBox 17">
            <a:extLst>
              <a:ext uri="{FF2B5EF4-FFF2-40B4-BE49-F238E27FC236}">
                <a16:creationId xmlns:a16="http://schemas.microsoft.com/office/drawing/2014/main" id="{EC23180A-61F9-16A2-076D-94F5112C3378}"/>
              </a:ext>
            </a:extLst>
          </p:cNvPr>
          <p:cNvSpPr txBox="1"/>
          <p:nvPr/>
        </p:nvSpPr>
        <p:spPr>
          <a:xfrm>
            <a:off x="10012760" y="3429000"/>
            <a:ext cx="1706842" cy="2677656"/>
          </a:xfrm>
          <a:prstGeom prst="rect">
            <a:avLst/>
          </a:prstGeom>
          <a:noFill/>
        </p:spPr>
        <p:txBody>
          <a:bodyPr wrap="square">
            <a:spAutoFit/>
          </a:bodyPr>
          <a:lstStyle/>
          <a:p>
            <a:pPr algn="ctr"/>
            <a:r>
              <a:rPr lang="en-US" sz="1200" b="1" dirty="0">
                <a:solidFill>
                  <a:srgbClr val="E856FA"/>
                </a:solidFill>
                <a:latin typeface="Mabry Pro" panose="020D0503040002040303" charset="0"/>
              </a:rPr>
              <a:t>Intuition </a:t>
            </a:r>
            <a:br>
              <a:rPr lang="en-US" sz="1200" b="1" dirty="0">
                <a:solidFill>
                  <a:srgbClr val="E856FA"/>
                </a:solidFill>
                <a:latin typeface="Mabry Pro" panose="020D0503040002040303" charset="0"/>
              </a:rPr>
            </a:br>
            <a:r>
              <a:rPr lang="en-US" sz="1200" b="1" dirty="0">
                <a:solidFill>
                  <a:srgbClr val="E856FA"/>
                </a:solidFill>
                <a:latin typeface="Mabry Pro" panose="020D0503040002040303" charset="0"/>
              </a:rPr>
              <a:t>vs. Analysis: </a:t>
            </a:r>
            <a:br>
              <a:rPr lang="en-US" sz="1200" b="1" dirty="0">
                <a:solidFill>
                  <a:srgbClr val="E856FA"/>
                </a:solidFill>
                <a:latin typeface="Mabry Pro" panose="020D0503040002040303" charset="0"/>
              </a:rPr>
            </a:br>
            <a:r>
              <a:rPr lang="en-US" sz="1200" dirty="0">
                <a:latin typeface="Mabry Pro" panose="020D0503040002040303" charset="0"/>
              </a:rPr>
              <a:t>Keeping up with the speed of change and transformation requires the ability to make quick decisions often with imperfect, missing or incomplete information; demanding ability to draw on both intuition and analysis.</a:t>
            </a:r>
          </a:p>
          <a:p>
            <a:pPr algn="ctr"/>
            <a:endParaRPr lang="en-US" sz="1200" b="1" dirty="0">
              <a:latin typeface="Mabry Pro" panose="020D0503040002040303" charset="0"/>
            </a:endParaRPr>
          </a:p>
        </p:txBody>
      </p:sp>
      <p:pic>
        <p:nvPicPr>
          <p:cNvPr id="19" name="Picture 18">
            <a:extLst>
              <a:ext uri="{FF2B5EF4-FFF2-40B4-BE49-F238E27FC236}">
                <a16:creationId xmlns:a16="http://schemas.microsoft.com/office/drawing/2014/main" id="{F24327AF-329D-8C18-1B71-5E6681CCC7AA}"/>
              </a:ext>
            </a:extLst>
          </p:cNvPr>
          <p:cNvPicPr>
            <a:picLocks noChangeAspect="1"/>
          </p:cNvPicPr>
          <p:nvPr/>
        </p:nvPicPr>
        <p:blipFill>
          <a:blip r:embed="rId2"/>
          <a:stretch>
            <a:fillRect/>
          </a:stretch>
        </p:blipFill>
        <p:spPr>
          <a:xfrm>
            <a:off x="1055440" y="2451702"/>
            <a:ext cx="9838517" cy="176902"/>
          </a:xfrm>
          <a:prstGeom prst="rect">
            <a:avLst/>
          </a:prstGeom>
        </p:spPr>
      </p:pic>
      <p:sp>
        <p:nvSpPr>
          <p:cNvPr id="4" name="Oval 3">
            <a:extLst>
              <a:ext uri="{FF2B5EF4-FFF2-40B4-BE49-F238E27FC236}">
                <a16:creationId xmlns:a16="http://schemas.microsoft.com/office/drawing/2014/main" id="{D5F4D267-628A-3121-2678-C34BF5FB2A0E}"/>
              </a:ext>
            </a:extLst>
          </p:cNvPr>
          <p:cNvSpPr/>
          <p:nvPr/>
        </p:nvSpPr>
        <p:spPr>
          <a:xfrm>
            <a:off x="551384" y="1839304"/>
            <a:ext cx="1365990" cy="136599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944B34A-9005-FEBB-01CE-6D451782E718}"/>
              </a:ext>
            </a:extLst>
          </p:cNvPr>
          <p:cNvSpPr/>
          <p:nvPr/>
        </p:nvSpPr>
        <p:spPr>
          <a:xfrm>
            <a:off x="2474706" y="1829781"/>
            <a:ext cx="1365990" cy="1365990"/>
          </a:xfrm>
          <a:prstGeom prst="ellipse">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C41E21A-D4BB-2A64-9795-C6E528C05E77}"/>
              </a:ext>
            </a:extLst>
          </p:cNvPr>
          <p:cNvSpPr/>
          <p:nvPr/>
        </p:nvSpPr>
        <p:spPr>
          <a:xfrm>
            <a:off x="4401884" y="1829781"/>
            <a:ext cx="1365990" cy="1365990"/>
          </a:xfrm>
          <a:prstGeom prst="ellipse">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4A550B4-665B-338B-82A6-A2CE5A6BBA77}"/>
              </a:ext>
            </a:extLst>
          </p:cNvPr>
          <p:cNvSpPr/>
          <p:nvPr/>
        </p:nvSpPr>
        <p:spPr>
          <a:xfrm>
            <a:off x="6329062" y="1829781"/>
            <a:ext cx="1365990" cy="136599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DB59FD9-DED0-B7B9-38B7-71FB4D4A39E3}"/>
              </a:ext>
            </a:extLst>
          </p:cNvPr>
          <p:cNvSpPr/>
          <p:nvPr/>
        </p:nvSpPr>
        <p:spPr>
          <a:xfrm>
            <a:off x="8256240" y="1829781"/>
            <a:ext cx="1365990" cy="1365990"/>
          </a:xfrm>
          <a:prstGeom prst="ellipse">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7D4CCDF-E5E3-56C1-F57A-C4372C587B15}"/>
              </a:ext>
            </a:extLst>
          </p:cNvPr>
          <p:cNvSpPr/>
          <p:nvPr/>
        </p:nvSpPr>
        <p:spPr>
          <a:xfrm>
            <a:off x="10183418" y="1829781"/>
            <a:ext cx="1365990" cy="1365990"/>
          </a:xfrm>
          <a:prstGeom prst="ellipse">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E0FE424D-6328-8E65-C0A0-BCB4A9DFD07D}"/>
              </a:ext>
            </a:extLst>
          </p:cNvPr>
          <p:cNvPicPr>
            <a:picLocks noChangeAspect="1"/>
          </p:cNvPicPr>
          <p:nvPr/>
        </p:nvPicPr>
        <p:blipFill>
          <a:blip r:embed="rId3"/>
          <a:stretch>
            <a:fillRect/>
          </a:stretch>
        </p:blipFill>
        <p:spPr>
          <a:xfrm>
            <a:off x="990403" y="2162579"/>
            <a:ext cx="497085" cy="689505"/>
          </a:xfrm>
          <a:prstGeom prst="rect">
            <a:avLst/>
          </a:prstGeom>
        </p:spPr>
      </p:pic>
      <p:pic>
        <p:nvPicPr>
          <p:cNvPr id="21" name="Picture 20">
            <a:extLst>
              <a:ext uri="{FF2B5EF4-FFF2-40B4-BE49-F238E27FC236}">
                <a16:creationId xmlns:a16="http://schemas.microsoft.com/office/drawing/2014/main" id="{A7629ECD-4DEB-A2C1-A104-F10D6090D660}"/>
              </a:ext>
            </a:extLst>
          </p:cNvPr>
          <p:cNvPicPr>
            <a:picLocks noChangeAspect="1"/>
          </p:cNvPicPr>
          <p:nvPr/>
        </p:nvPicPr>
        <p:blipFill>
          <a:blip r:embed="rId4"/>
          <a:stretch>
            <a:fillRect/>
          </a:stretch>
        </p:blipFill>
        <p:spPr>
          <a:xfrm>
            <a:off x="2828782" y="2308974"/>
            <a:ext cx="683869" cy="407604"/>
          </a:xfrm>
          <a:prstGeom prst="rect">
            <a:avLst/>
          </a:prstGeom>
        </p:spPr>
      </p:pic>
      <p:pic>
        <p:nvPicPr>
          <p:cNvPr id="22" name="Picture 21">
            <a:extLst>
              <a:ext uri="{FF2B5EF4-FFF2-40B4-BE49-F238E27FC236}">
                <a16:creationId xmlns:a16="http://schemas.microsoft.com/office/drawing/2014/main" id="{5A504AB8-0CE9-E0AD-2522-540535CD60EF}"/>
              </a:ext>
            </a:extLst>
          </p:cNvPr>
          <p:cNvPicPr>
            <a:picLocks noChangeAspect="1"/>
          </p:cNvPicPr>
          <p:nvPr/>
        </p:nvPicPr>
        <p:blipFill>
          <a:blip r:embed="rId5"/>
          <a:stretch>
            <a:fillRect/>
          </a:stretch>
        </p:blipFill>
        <p:spPr>
          <a:xfrm>
            <a:off x="4727848" y="2162579"/>
            <a:ext cx="720080" cy="578246"/>
          </a:xfrm>
          <a:prstGeom prst="rect">
            <a:avLst/>
          </a:prstGeom>
        </p:spPr>
      </p:pic>
      <p:pic>
        <p:nvPicPr>
          <p:cNvPr id="23" name="Picture 22">
            <a:extLst>
              <a:ext uri="{FF2B5EF4-FFF2-40B4-BE49-F238E27FC236}">
                <a16:creationId xmlns:a16="http://schemas.microsoft.com/office/drawing/2014/main" id="{A5875F72-AC29-99FC-B745-D049D4EE77D6}"/>
              </a:ext>
            </a:extLst>
          </p:cNvPr>
          <p:cNvPicPr>
            <a:picLocks noChangeAspect="1"/>
          </p:cNvPicPr>
          <p:nvPr/>
        </p:nvPicPr>
        <p:blipFill>
          <a:blip r:embed="rId6"/>
          <a:stretch>
            <a:fillRect/>
          </a:stretch>
        </p:blipFill>
        <p:spPr>
          <a:xfrm>
            <a:off x="6744072" y="2137096"/>
            <a:ext cx="561392" cy="629211"/>
          </a:xfrm>
          <a:prstGeom prst="rect">
            <a:avLst/>
          </a:prstGeom>
        </p:spPr>
      </p:pic>
      <p:pic>
        <p:nvPicPr>
          <p:cNvPr id="24" name="Picture 23">
            <a:extLst>
              <a:ext uri="{FF2B5EF4-FFF2-40B4-BE49-F238E27FC236}">
                <a16:creationId xmlns:a16="http://schemas.microsoft.com/office/drawing/2014/main" id="{0A38A152-D653-BE06-63A9-4BC66DA8ACDD}"/>
              </a:ext>
            </a:extLst>
          </p:cNvPr>
          <p:cNvPicPr>
            <a:picLocks noChangeAspect="1"/>
          </p:cNvPicPr>
          <p:nvPr/>
        </p:nvPicPr>
        <p:blipFill>
          <a:blip r:embed="rId7"/>
          <a:stretch>
            <a:fillRect/>
          </a:stretch>
        </p:blipFill>
        <p:spPr>
          <a:xfrm>
            <a:off x="8616280" y="2191899"/>
            <a:ext cx="637372" cy="612212"/>
          </a:xfrm>
          <a:prstGeom prst="rect">
            <a:avLst/>
          </a:prstGeom>
        </p:spPr>
      </p:pic>
      <p:pic>
        <p:nvPicPr>
          <p:cNvPr id="25" name="Picture 24">
            <a:extLst>
              <a:ext uri="{FF2B5EF4-FFF2-40B4-BE49-F238E27FC236}">
                <a16:creationId xmlns:a16="http://schemas.microsoft.com/office/drawing/2014/main" id="{8B991170-0948-5CD5-7906-0C208F44A176}"/>
              </a:ext>
            </a:extLst>
          </p:cNvPr>
          <p:cNvPicPr>
            <a:picLocks noChangeAspect="1"/>
          </p:cNvPicPr>
          <p:nvPr/>
        </p:nvPicPr>
        <p:blipFill>
          <a:blip r:embed="rId8"/>
          <a:stretch>
            <a:fillRect/>
          </a:stretch>
        </p:blipFill>
        <p:spPr>
          <a:xfrm>
            <a:off x="10603116" y="2236877"/>
            <a:ext cx="581681" cy="547011"/>
          </a:xfrm>
          <a:prstGeom prst="rect">
            <a:avLst/>
          </a:prstGeom>
        </p:spPr>
      </p:pic>
    </p:spTree>
    <p:extLst>
      <p:ext uri="{BB962C8B-B14F-4D97-AF65-F5344CB8AC3E}">
        <p14:creationId xmlns:p14="http://schemas.microsoft.com/office/powerpoint/2010/main" val="36517590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83AC87-7242-282B-B945-F9100E6D6006}"/>
              </a:ext>
            </a:extLst>
          </p:cNvPr>
          <p:cNvSpPr>
            <a:spLocks noGrp="1"/>
          </p:cNvSpPr>
          <p:nvPr>
            <p:ph type="body" sz="quarter" idx="14"/>
          </p:nvPr>
        </p:nvSpPr>
        <p:spPr/>
        <p:txBody>
          <a:bodyPr/>
          <a:lstStyle/>
          <a:p>
            <a:r>
              <a:rPr lang="en-US" dirty="0"/>
              <a:t>Reports Available</a:t>
            </a:r>
            <a:endParaRPr lang="en-GB" dirty="0"/>
          </a:p>
        </p:txBody>
      </p:sp>
    </p:spTree>
    <p:extLst>
      <p:ext uri="{BB962C8B-B14F-4D97-AF65-F5344CB8AC3E}">
        <p14:creationId xmlns:p14="http://schemas.microsoft.com/office/powerpoint/2010/main" val="16415315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F21C2D-AE26-4857-9FBE-A8CD899AD25D}"/>
              </a:ext>
            </a:extLst>
          </p:cNvPr>
          <p:cNvSpPr>
            <a:spLocks noGrp="1"/>
          </p:cNvSpPr>
          <p:nvPr>
            <p:ph type="title"/>
          </p:nvPr>
        </p:nvSpPr>
        <p:spPr>
          <a:xfrm>
            <a:off x="0" y="91724"/>
            <a:ext cx="13536705" cy="363806"/>
          </a:xfrm>
        </p:spPr>
        <p:txBody>
          <a:bodyPr/>
          <a:lstStyle/>
          <a:p>
            <a:r>
              <a:rPr lang="en-GB" dirty="0"/>
              <a:t>Report options for recruitment and development </a:t>
            </a:r>
            <a:r>
              <a:rPr lang="en-GB" sz="1000" dirty="0"/>
              <a:t>(* can be used in both contexts)</a:t>
            </a:r>
            <a:endParaRPr lang="en-GB" dirty="0"/>
          </a:p>
        </p:txBody>
      </p:sp>
      <p:sp>
        <p:nvSpPr>
          <p:cNvPr id="5" name="Footer Placeholder 4">
            <a:extLst>
              <a:ext uri="{FF2B5EF4-FFF2-40B4-BE49-F238E27FC236}">
                <a16:creationId xmlns:a16="http://schemas.microsoft.com/office/drawing/2014/main" id="{42BF6710-2A46-4254-B9C2-4CA542F68B37}"/>
              </a:ext>
            </a:extLst>
          </p:cNvPr>
          <p:cNvSpPr>
            <a:spLocks noGrp="1"/>
          </p:cNvSpPr>
          <p:nvPr>
            <p:ph type="ftr" sz="quarter" idx="10"/>
          </p:nvPr>
        </p:nvSpPr>
        <p:spPr>
          <a:xfrm>
            <a:off x="530424" y="6542118"/>
            <a:ext cx="1800200" cy="540000"/>
          </a:xfrm>
        </p:spPr>
        <p:txBody>
          <a:bodyPr/>
          <a:lstStyle/>
          <a:p>
            <a:r>
              <a:rPr lang="en-GB" dirty="0">
                <a:latin typeface="Mabry Pro"/>
                <a:cs typeface="Arial"/>
              </a:rPr>
              <a:t>© 2023 Sova Assessment</a:t>
            </a:r>
            <a:endParaRPr lang="en-US" dirty="0">
              <a:latin typeface="Mabry Pro"/>
              <a:cs typeface="Arial"/>
            </a:endParaRPr>
          </a:p>
        </p:txBody>
      </p:sp>
      <p:graphicFrame>
        <p:nvGraphicFramePr>
          <p:cNvPr id="6" name="Table 4">
            <a:extLst>
              <a:ext uri="{FF2B5EF4-FFF2-40B4-BE49-F238E27FC236}">
                <a16:creationId xmlns:a16="http://schemas.microsoft.com/office/drawing/2014/main" id="{A9753374-871C-4FEB-BFE9-24B17FF86EC7}"/>
              </a:ext>
            </a:extLst>
          </p:cNvPr>
          <p:cNvGraphicFramePr>
            <a:graphicFrameLocks noGrp="1"/>
          </p:cNvGraphicFramePr>
          <p:nvPr/>
        </p:nvGraphicFramePr>
        <p:xfrm>
          <a:off x="317587" y="617916"/>
          <a:ext cx="11590876" cy="6179027"/>
        </p:xfrm>
        <a:graphic>
          <a:graphicData uri="http://schemas.openxmlformats.org/drawingml/2006/table">
            <a:tbl>
              <a:tblPr firstRow="1" bandRow="1">
                <a:tableStyleId>{21E4AEA4-8DFA-4A89-87EB-49C32662AFE0}</a:tableStyleId>
              </a:tblPr>
              <a:tblGrid>
                <a:gridCol w="2337171">
                  <a:extLst>
                    <a:ext uri="{9D8B030D-6E8A-4147-A177-3AD203B41FA5}">
                      <a16:colId xmlns:a16="http://schemas.microsoft.com/office/drawing/2014/main" val="1704831556"/>
                    </a:ext>
                  </a:extLst>
                </a:gridCol>
                <a:gridCol w="1470675">
                  <a:extLst>
                    <a:ext uri="{9D8B030D-6E8A-4147-A177-3AD203B41FA5}">
                      <a16:colId xmlns:a16="http://schemas.microsoft.com/office/drawing/2014/main" val="864126466"/>
                    </a:ext>
                  </a:extLst>
                </a:gridCol>
                <a:gridCol w="7783030">
                  <a:extLst>
                    <a:ext uri="{9D8B030D-6E8A-4147-A177-3AD203B41FA5}">
                      <a16:colId xmlns:a16="http://schemas.microsoft.com/office/drawing/2014/main" val="1837691495"/>
                    </a:ext>
                  </a:extLst>
                </a:gridCol>
              </a:tblGrid>
              <a:tr h="274228">
                <a:tc>
                  <a:txBody>
                    <a:bodyPr/>
                    <a:lstStyle/>
                    <a:p>
                      <a:r>
                        <a:rPr lang="en-GB" sz="1200" dirty="0">
                          <a:latin typeface="Mabry Pro"/>
                        </a:rPr>
                        <a:t>Report name</a:t>
                      </a:r>
                    </a:p>
                  </a:txBody>
                  <a:tcPr>
                    <a:lnL w="12700" cap="flat" cmpd="sng" algn="ctr">
                      <a:solidFill>
                        <a:srgbClr val="0E107A"/>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E107A"/>
                      </a:solidFill>
                      <a:prstDash val="solid"/>
                      <a:round/>
                      <a:headEnd type="none" w="med" len="med"/>
                      <a:tailEnd type="none" w="med" len="med"/>
                    </a:lnT>
                    <a:lnB w="12700" cap="flat" cmpd="sng" algn="ctr">
                      <a:solidFill>
                        <a:srgbClr val="0E107A"/>
                      </a:solidFill>
                      <a:prstDash val="solid"/>
                      <a:round/>
                      <a:headEnd type="none" w="med" len="med"/>
                      <a:tailEnd type="none" w="med" len="med"/>
                    </a:lnB>
                    <a:solidFill>
                      <a:schemeClr val="accent1"/>
                    </a:solidFill>
                  </a:tcPr>
                </a:tc>
                <a:tc>
                  <a:txBody>
                    <a:bodyPr/>
                    <a:lstStyle/>
                    <a:p>
                      <a:r>
                        <a:rPr lang="en-US" sz="1200" dirty="0">
                          <a:latin typeface="Mabry Pro"/>
                        </a:rPr>
                        <a:t>Assessment</a:t>
                      </a:r>
                      <a:endParaRPr lang="en-GB" sz="1200" dirty="0">
                        <a:latin typeface="Mabry Pro"/>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E107A"/>
                      </a:solidFill>
                      <a:prstDash val="solid"/>
                      <a:round/>
                      <a:headEnd type="none" w="med" len="med"/>
                      <a:tailEnd type="none" w="med" len="med"/>
                    </a:lnT>
                    <a:lnB w="12700" cap="flat" cmpd="sng" algn="ctr">
                      <a:solidFill>
                        <a:srgbClr val="0E107A"/>
                      </a:solidFill>
                      <a:prstDash val="solid"/>
                      <a:round/>
                      <a:headEnd type="none" w="med" len="med"/>
                      <a:tailEnd type="none" w="med" len="med"/>
                    </a:lnB>
                    <a:solidFill>
                      <a:schemeClr val="accent1"/>
                    </a:solidFill>
                  </a:tcPr>
                </a:tc>
                <a:tc>
                  <a:txBody>
                    <a:bodyPr/>
                    <a:lstStyle/>
                    <a:p>
                      <a:r>
                        <a:rPr lang="en-GB" sz="1200" dirty="0">
                          <a:latin typeface="Mabry Pro"/>
                        </a:rPr>
                        <a:t>Summary of report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E107A"/>
                      </a:solidFill>
                      <a:prstDash val="solid"/>
                      <a:round/>
                      <a:headEnd type="none" w="med" len="med"/>
                      <a:tailEnd type="none" w="med" len="med"/>
                    </a:lnT>
                    <a:lnB w="12700" cap="flat" cmpd="sng" algn="ctr">
                      <a:solidFill>
                        <a:srgbClr val="0E107A"/>
                      </a:solidFill>
                      <a:prstDash val="solid"/>
                      <a:round/>
                      <a:headEnd type="none" w="med" len="med"/>
                      <a:tailEnd type="none" w="med" len="med"/>
                    </a:lnB>
                    <a:solidFill>
                      <a:schemeClr val="accent1"/>
                    </a:solidFill>
                  </a:tcPr>
                </a:tc>
                <a:extLst>
                  <a:ext uri="{0D108BD9-81ED-4DB2-BD59-A6C34878D82A}">
                    <a16:rowId xmlns:a16="http://schemas.microsoft.com/office/drawing/2014/main" val="1751126921"/>
                  </a:ext>
                </a:extLst>
              </a:tr>
              <a:tr h="274228">
                <a:tc gridSpan="3">
                  <a:txBody>
                    <a:bodyPr/>
                    <a:lstStyle/>
                    <a:p>
                      <a:pPr marL="0" algn="l" rtl="0" eaLnBrk="1" hangingPunct="1"/>
                      <a:r>
                        <a:rPr lang="en-GB" sz="1200" b="1" i="0" dirty="0">
                          <a:solidFill>
                            <a:schemeClr val="bg1"/>
                          </a:solidFill>
                          <a:latin typeface="Mabry"/>
                        </a:rPr>
                        <a:t>Recruitment</a:t>
                      </a:r>
                    </a:p>
                  </a:txBody>
                  <a:tcPr>
                    <a:lnL w="12700" cap="flat" cmpd="sng" algn="ctr">
                      <a:solidFill>
                        <a:srgbClr val="0E107A"/>
                      </a:solidFill>
                      <a:prstDash val="solid"/>
                      <a:round/>
                      <a:headEnd type="none" w="med" len="med"/>
                      <a:tailEnd type="none" w="med" len="med"/>
                    </a:lnL>
                    <a:lnR w="12700" cap="flat" cmpd="sng" algn="ctr">
                      <a:solidFill>
                        <a:srgbClr val="0E107A"/>
                      </a:solidFill>
                      <a:prstDash val="solid"/>
                      <a:round/>
                      <a:headEnd type="none" w="med" len="med"/>
                      <a:tailEnd type="none" w="med" len="med"/>
                    </a:lnR>
                    <a:lnT w="12700" cap="flat" cmpd="sng" algn="ctr">
                      <a:solidFill>
                        <a:srgbClr val="0E107A"/>
                      </a:solidFill>
                      <a:prstDash val="solid"/>
                      <a:round/>
                      <a:headEnd type="none" w="med" len="med"/>
                      <a:tailEnd type="none" w="med" len="med"/>
                    </a:lnT>
                    <a:lnB w="12700" cap="flat" cmpd="sng" algn="ctr">
                      <a:solidFill>
                        <a:srgbClr val="0E107A"/>
                      </a:solidFill>
                      <a:prstDash val="solid"/>
                      <a:round/>
                      <a:headEnd type="none" w="med" len="med"/>
                      <a:tailEnd type="none" w="med" len="med"/>
                    </a:lnB>
                    <a:solidFill>
                      <a:schemeClr val="accent3"/>
                    </a:solidFill>
                  </a:tcPr>
                </a:tc>
                <a:tc hMerge="1">
                  <a:txBody>
                    <a:bodyPr/>
                    <a:lstStyle/>
                    <a:p>
                      <a:endParaRPr lang="en-GB"/>
                    </a:p>
                  </a:txBody>
                  <a:tcPr/>
                </a:tc>
                <a:tc hMerge="1">
                  <a:txBody>
                    <a:bodyPr/>
                    <a:lstStyle/>
                    <a:p>
                      <a:pPr marL="0" algn="l" rtl="0" eaLnBrk="1" hangingPunct="1"/>
                      <a:endParaRPr lang="en-GB" sz="1200" b="1" i="0" dirty="0">
                        <a:solidFill>
                          <a:schemeClr val="bg1"/>
                        </a:solidFill>
                        <a:latin typeface="Mabry"/>
                      </a:endParaRPr>
                    </a:p>
                  </a:txBody>
                  <a:tcPr>
                    <a:lnL w="12700" cap="flat" cmpd="sng" algn="ctr">
                      <a:solidFill>
                        <a:srgbClr val="0E107A"/>
                      </a:solidFill>
                      <a:prstDash val="solid"/>
                      <a:round/>
                      <a:headEnd type="none" w="med" len="med"/>
                      <a:tailEnd type="none" w="med" len="med"/>
                    </a:lnL>
                    <a:lnR w="12700" cap="flat" cmpd="sng" algn="ctr">
                      <a:solidFill>
                        <a:srgbClr val="0E107A"/>
                      </a:solidFill>
                      <a:prstDash val="solid"/>
                      <a:round/>
                      <a:headEnd type="none" w="med" len="med"/>
                      <a:tailEnd type="none" w="med" len="med"/>
                    </a:lnR>
                    <a:lnT w="12700" cap="flat" cmpd="sng" algn="ctr">
                      <a:solidFill>
                        <a:srgbClr val="0E107A"/>
                      </a:solidFill>
                      <a:prstDash val="solid"/>
                      <a:round/>
                      <a:headEnd type="none" w="med" len="med"/>
                      <a:tailEnd type="none" w="med" len="med"/>
                    </a:lnT>
                    <a:lnB w="12700" cap="flat" cmpd="sng" algn="ctr">
                      <a:solidFill>
                        <a:srgbClr val="0E107A"/>
                      </a:solidFill>
                      <a:prstDash val="solid"/>
                      <a:round/>
                      <a:headEnd type="none" w="med" len="med"/>
                      <a:tailEnd type="none" w="med" len="med"/>
                    </a:lnB>
                    <a:solidFill>
                      <a:schemeClr val="accent3"/>
                    </a:solidFill>
                  </a:tcPr>
                </a:tc>
                <a:extLst>
                  <a:ext uri="{0D108BD9-81ED-4DB2-BD59-A6C34878D82A}">
                    <a16:rowId xmlns:a16="http://schemas.microsoft.com/office/drawing/2014/main" val="751064427"/>
                  </a:ext>
                </a:extLst>
              </a:tr>
              <a:tr h="274228">
                <a:tc>
                  <a:txBody>
                    <a:bodyPr/>
                    <a:lstStyle/>
                    <a:p>
                      <a:r>
                        <a:rPr lang="en-GB" sz="1200" b="0" dirty="0">
                          <a:solidFill>
                            <a:schemeClr val="accent1"/>
                          </a:solidFill>
                          <a:latin typeface="Mabry Pro"/>
                        </a:rPr>
                        <a:t>Trait and Narrative</a:t>
                      </a:r>
                    </a:p>
                  </a:txBody>
                  <a:tcPr>
                    <a:lnL w="12700" cap="flat" cmpd="sng" algn="ctr">
                      <a:solidFill>
                        <a:srgbClr val="0E107A"/>
                      </a:solidFill>
                      <a:prstDash val="solid"/>
                      <a:round/>
                      <a:headEnd type="none" w="med" len="med"/>
                      <a:tailEnd type="none" w="med" len="med"/>
                    </a:lnL>
                    <a:lnR w="12700" cap="flat" cmpd="sng" algn="ctr">
                      <a:solidFill>
                        <a:srgbClr val="0E107A"/>
                      </a:solidFill>
                      <a:prstDash val="solid"/>
                      <a:round/>
                      <a:headEnd type="none" w="med" len="med"/>
                      <a:tailEnd type="none" w="med" len="med"/>
                    </a:lnR>
                    <a:lnT w="12700" cap="flat" cmpd="sng" algn="ctr">
                      <a:solidFill>
                        <a:srgbClr val="0E107A"/>
                      </a:solidFill>
                      <a:prstDash val="solid"/>
                      <a:round/>
                      <a:headEnd type="none" w="med" len="med"/>
                      <a:tailEnd type="none" w="med" len="med"/>
                    </a:lnT>
                    <a:lnB w="12700" cap="flat" cmpd="sng" algn="ctr">
                      <a:solidFill>
                        <a:srgbClr val="0E107A"/>
                      </a:solidFill>
                      <a:prstDash val="solid"/>
                      <a:round/>
                      <a:headEnd type="none" w="med" len="med"/>
                      <a:tailEnd type="none" w="med" len="med"/>
                    </a:lnB>
                    <a:noFill/>
                  </a:tcPr>
                </a:tc>
                <a:tc>
                  <a:txBody>
                    <a:bodyPr/>
                    <a:lstStyle/>
                    <a:p>
                      <a:r>
                        <a:rPr lang="en-US" sz="1200" b="0" dirty="0">
                          <a:solidFill>
                            <a:schemeClr val="accent1"/>
                          </a:solidFill>
                          <a:latin typeface="Mabry Pro"/>
                        </a:rPr>
                        <a:t>Personality</a:t>
                      </a:r>
                      <a:endParaRPr lang="en-GB" sz="1200" b="0" dirty="0">
                        <a:solidFill>
                          <a:schemeClr val="accent1"/>
                        </a:solidFill>
                        <a:latin typeface="Mabry Pro"/>
                      </a:endParaRPr>
                    </a:p>
                  </a:txBody>
                  <a:tcPr>
                    <a:lnL w="12700" cap="flat" cmpd="sng" algn="ctr">
                      <a:solidFill>
                        <a:srgbClr val="0E107A"/>
                      </a:solidFill>
                      <a:prstDash val="solid"/>
                      <a:round/>
                      <a:headEnd type="none" w="med" len="med"/>
                      <a:tailEnd type="none" w="med" len="med"/>
                    </a:lnL>
                    <a:lnR w="12700" cap="flat" cmpd="sng" algn="ctr">
                      <a:solidFill>
                        <a:srgbClr val="0E107A"/>
                      </a:solidFill>
                      <a:prstDash val="solid"/>
                      <a:round/>
                      <a:headEnd type="none" w="med" len="med"/>
                      <a:tailEnd type="none" w="med" len="med"/>
                    </a:lnR>
                    <a:lnT w="12700" cap="flat" cmpd="sng" algn="ctr">
                      <a:solidFill>
                        <a:srgbClr val="0E107A"/>
                      </a:solidFill>
                      <a:prstDash val="solid"/>
                      <a:round/>
                      <a:headEnd type="none" w="med" len="med"/>
                      <a:tailEnd type="none" w="med" len="med"/>
                    </a:lnT>
                    <a:lnB w="12700" cap="flat" cmpd="sng" algn="ctr">
                      <a:solidFill>
                        <a:srgbClr val="0E107A"/>
                      </a:solidFill>
                      <a:prstDash val="solid"/>
                      <a:round/>
                      <a:headEnd type="none" w="med" len="med"/>
                      <a:tailEnd type="none" w="med" len="med"/>
                    </a:lnB>
                    <a:noFill/>
                  </a:tcPr>
                </a:tc>
                <a:tc>
                  <a:txBody>
                    <a:bodyPr/>
                    <a:lstStyle/>
                    <a:p>
                      <a:r>
                        <a:rPr lang="en-GB" sz="1200" b="0">
                          <a:solidFill>
                            <a:schemeClr val="accent1"/>
                          </a:solidFill>
                          <a:latin typeface="Mabry Pro"/>
                        </a:rPr>
                        <a:t>A summary profile chart with dynamic text against the 18 dimensions</a:t>
                      </a:r>
                      <a:endParaRPr lang="en-GB" sz="1200" b="0" dirty="0">
                        <a:solidFill>
                          <a:schemeClr val="accent1"/>
                        </a:solidFill>
                        <a:latin typeface="Mabry Pro"/>
                      </a:endParaRPr>
                    </a:p>
                  </a:txBody>
                  <a:tcPr>
                    <a:lnL w="12700" cap="flat" cmpd="sng" algn="ctr">
                      <a:solidFill>
                        <a:srgbClr val="0E107A"/>
                      </a:solidFill>
                      <a:prstDash val="solid"/>
                      <a:round/>
                      <a:headEnd type="none" w="med" len="med"/>
                      <a:tailEnd type="none" w="med" len="med"/>
                    </a:lnL>
                    <a:lnR w="12700" cap="flat" cmpd="sng" algn="ctr">
                      <a:solidFill>
                        <a:srgbClr val="0E107A"/>
                      </a:solidFill>
                      <a:prstDash val="solid"/>
                      <a:round/>
                      <a:headEnd type="none" w="med" len="med"/>
                      <a:tailEnd type="none" w="med" len="med"/>
                    </a:lnR>
                    <a:lnT w="12700" cap="flat" cmpd="sng" algn="ctr">
                      <a:solidFill>
                        <a:srgbClr val="0E107A"/>
                      </a:solidFill>
                      <a:prstDash val="solid"/>
                      <a:round/>
                      <a:headEnd type="none" w="med" len="med"/>
                      <a:tailEnd type="none" w="med" len="med"/>
                    </a:lnT>
                    <a:lnB w="12700" cap="flat" cmpd="sng" algn="ctr">
                      <a:solidFill>
                        <a:srgbClr val="0E107A"/>
                      </a:solidFill>
                      <a:prstDash val="solid"/>
                      <a:round/>
                      <a:headEnd type="none" w="med" len="med"/>
                      <a:tailEnd type="none" w="med" len="med"/>
                    </a:lnB>
                    <a:noFill/>
                  </a:tcPr>
                </a:tc>
                <a:extLst>
                  <a:ext uri="{0D108BD9-81ED-4DB2-BD59-A6C34878D82A}">
                    <a16:rowId xmlns:a16="http://schemas.microsoft.com/office/drawing/2014/main" val="1282730899"/>
                  </a:ext>
                </a:extLst>
              </a:tr>
              <a:tr h="274228">
                <a:tc>
                  <a:txBody>
                    <a:bodyPr/>
                    <a:lstStyle/>
                    <a:p>
                      <a:r>
                        <a:rPr lang="en-GB" sz="1200" b="0" dirty="0">
                          <a:solidFill>
                            <a:schemeClr val="accent1"/>
                          </a:solidFill>
                          <a:latin typeface="Mabry Pro"/>
                        </a:rPr>
                        <a:t>Sub-trait detailed report</a:t>
                      </a:r>
                    </a:p>
                  </a:txBody>
                  <a:tcPr>
                    <a:lnL w="12700" cap="flat" cmpd="sng" algn="ctr">
                      <a:solidFill>
                        <a:srgbClr val="0E107A"/>
                      </a:solidFill>
                      <a:prstDash val="solid"/>
                      <a:round/>
                      <a:headEnd type="none" w="med" len="med"/>
                      <a:tailEnd type="none" w="med" len="med"/>
                    </a:lnL>
                    <a:lnR w="12700" cap="flat" cmpd="sng" algn="ctr">
                      <a:solidFill>
                        <a:srgbClr val="0E107A"/>
                      </a:solidFill>
                      <a:prstDash val="solid"/>
                      <a:round/>
                      <a:headEnd type="none" w="med" len="med"/>
                      <a:tailEnd type="none" w="med" len="med"/>
                    </a:lnR>
                    <a:lnT w="12700" cap="flat" cmpd="sng" algn="ctr">
                      <a:solidFill>
                        <a:srgbClr val="0E107A"/>
                      </a:solidFill>
                      <a:prstDash val="solid"/>
                      <a:round/>
                      <a:headEnd type="none" w="med" len="med"/>
                      <a:tailEnd type="none" w="med" len="med"/>
                    </a:lnT>
                    <a:lnB w="12700" cap="flat" cmpd="sng" algn="ctr">
                      <a:solidFill>
                        <a:srgbClr val="0E107A"/>
                      </a:solidFill>
                      <a:prstDash val="solid"/>
                      <a:round/>
                      <a:headEnd type="none" w="med" len="med"/>
                      <a:tailEnd type="none" w="med" len="med"/>
                    </a:lnB>
                    <a:noFill/>
                  </a:tcPr>
                </a:tc>
                <a:tc>
                  <a:txBody>
                    <a:bodyPr/>
                    <a:lstStyle/>
                    <a:p>
                      <a:r>
                        <a:rPr lang="en-US" sz="1200" b="0" dirty="0">
                          <a:solidFill>
                            <a:schemeClr val="accent1"/>
                          </a:solidFill>
                          <a:latin typeface="Mabry Pro"/>
                        </a:rPr>
                        <a:t>Personality</a:t>
                      </a:r>
                      <a:endParaRPr lang="en-GB" sz="1200" b="0" dirty="0">
                        <a:solidFill>
                          <a:schemeClr val="accent1"/>
                        </a:solidFill>
                        <a:latin typeface="Mabry Pro"/>
                      </a:endParaRPr>
                    </a:p>
                  </a:txBody>
                  <a:tcPr>
                    <a:lnL w="12700" cap="flat" cmpd="sng" algn="ctr">
                      <a:solidFill>
                        <a:srgbClr val="0E107A"/>
                      </a:solidFill>
                      <a:prstDash val="solid"/>
                      <a:round/>
                      <a:headEnd type="none" w="med" len="med"/>
                      <a:tailEnd type="none" w="med" len="med"/>
                    </a:lnL>
                    <a:lnR w="12700" cap="flat" cmpd="sng" algn="ctr">
                      <a:solidFill>
                        <a:srgbClr val="0E107A"/>
                      </a:solidFill>
                      <a:prstDash val="solid"/>
                      <a:round/>
                      <a:headEnd type="none" w="med" len="med"/>
                      <a:tailEnd type="none" w="med" len="med"/>
                    </a:lnR>
                    <a:lnT w="12700" cap="flat" cmpd="sng" algn="ctr">
                      <a:solidFill>
                        <a:srgbClr val="0E107A"/>
                      </a:solidFill>
                      <a:prstDash val="solid"/>
                      <a:round/>
                      <a:headEnd type="none" w="med" len="med"/>
                      <a:tailEnd type="none" w="med" len="med"/>
                    </a:lnT>
                    <a:lnB w="12700" cap="flat" cmpd="sng" algn="ctr">
                      <a:solidFill>
                        <a:srgbClr val="0E107A"/>
                      </a:solidFill>
                      <a:prstDash val="solid"/>
                      <a:round/>
                      <a:headEnd type="none" w="med" len="med"/>
                      <a:tailEnd type="none" w="med" len="med"/>
                    </a:lnB>
                    <a:noFill/>
                  </a:tcPr>
                </a:tc>
                <a:tc>
                  <a:txBody>
                    <a:bodyPr/>
                    <a:lstStyle/>
                    <a:p>
                      <a:r>
                        <a:rPr lang="en-GB" sz="1200" b="0">
                          <a:solidFill>
                            <a:schemeClr val="accent1"/>
                          </a:solidFill>
                          <a:latin typeface="Mabry Pro"/>
                        </a:rPr>
                        <a:t>A deep dive into all 54 sub-traits for the expert user</a:t>
                      </a:r>
                      <a:endParaRPr lang="en-GB" sz="1200" b="0" dirty="0">
                        <a:solidFill>
                          <a:schemeClr val="accent1"/>
                        </a:solidFill>
                        <a:latin typeface="Mabry Pro"/>
                      </a:endParaRPr>
                    </a:p>
                  </a:txBody>
                  <a:tcPr>
                    <a:lnL w="12700" cap="flat" cmpd="sng" algn="ctr">
                      <a:solidFill>
                        <a:srgbClr val="0E107A"/>
                      </a:solidFill>
                      <a:prstDash val="solid"/>
                      <a:round/>
                      <a:headEnd type="none" w="med" len="med"/>
                      <a:tailEnd type="none" w="med" len="med"/>
                    </a:lnL>
                    <a:lnR w="12700" cap="flat" cmpd="sng" algn="ctr">
                      <a:solidFill>
                        <a:srgbClr val="0E107A"/>
                      </a:solidFill>
                      <a:prstDash val="solid"/>
                      <a:round/>
                      <a:headEnd type="none" w="med" len="med"/>
                      <a:tailEnd type="none" w="med" len="med"/>
                    </a:lnR>
                    <a:lnT w="12700" cap="flat" cmpd="sng" algn="ctr">
                      <a:solidFill>
                        <a:srgbClr val="0E107A"/>
                      </a:solidFill>
                      <a:prstDash val="solid"/>
                      <a:round/>
                      <a:headEnd type="none" w="med" len="med"/>
                      <a:tailEnd type="none" w="med" len="med"/>
                    </a:lnT>
                    <a:lnB w="12700" cap="flat" cmpd="sng" algn="ctr">
                      <a:solidFill>
                        <a:srgbClr val="0E107A"/>
                      </a:solidFill>
                      <a:prstDash val="solid"/>
                      <a:round/>
                      <a:headEnd type="none" w="med" len="med"/>
                      <a:tailEnd type="none" w="med" len="med"/>
                    </a:lnB>
                    <a:noFill/>
                  </a:tcPr>
                </a:tc>
                <a:extLst>
                  <a:ext uri="{0D108BD9-81ED-4DB2-BD59-A6C34878D82A}">
                    <a16:rowId xmlns:a16="http://schemas.microsoft.com/office/drawing/2014/main" val="3317630006"/>
                  </a:ext>
                </a:extLst>
              </a:tr>
              <a:tr h="271430">
                <a:tc>
                  <a:txBody>
                    <a:bodyPr/>
                    <a:lstStyle/>
                    <a:p>
                      <a:r>
                        <a:rPr lang="en-GB" sz="1200" b="0" dirty="0">
                          <a:solidFill>
                            <a:schemeClr val="accent1"/>
                          </a:solidFill>
                          <a:latin typeface="Mabry Pro"/>
                        </a:rPr>
                        <a:t>Competency report with interview guide </a:t>
                      </a:r>
                      <a:endParaRPr lang="en-GB" sz="1200" b="0">
                        <a:solidFill>
                          <a:schemeClr val="accent1"/>
                        </a:solidFill>
                        <a:latin typeface="Mabry Pro" panose="020D0503040002040303" pitchFamily="34" charset="0"/>
                      </a:endParaRPr>
                    </a:p>
                  </a:txBody>
                  <a:tcPr>
                    <a:lnL w="12700" cap="flat" cmpd="sng" algn="ctr">
                      <a:solidFill>
                        <a:srgbClr val="0E107A"/>
                      </a:solidFill>
                      <a:prstDash val="solid"/>
                      <a:round/>
                      <a:headEnd type="none" w="med" len="med"/>
                      <a:tailEnd type="none" w="med" len="med"/>
                    </a:lnL>
                    <a:lnR w="12700" cap="flat" cmpd="sng" algn="ctr">
                      <a:solidFill>
                        <a:srgbClr val="0E107A"/>
                      </a:solidFill>
                      <a:prstDash val="solid"/>
                      <a:round/>
                      <a:headEnd type="none" w="med" len="med"/>
                      <a:tailEnd type="none" w="med" len="med"/>
                    </a:lnR>
                    <a:lnT w="12700" cap="flat" cmpd="sng" algn="ctr">
                      <a:solidFill>
                        <a:srgbClr val="0E107A"/>
                      </a:solidFill>
                      <a:prstDash val="solid"/>
                      <a:round/>
                      <a:headEnd type="none" w="med" len="med"/>
                      <a:tailEnd type="none" w="med" len="med"/>
                    </a:lnT>
                    <a:lnB w="12700" cap="flat" cmpd="sng" algn="ctr">
                      <a:solidFill>
                        <a:srgbClr val="0E107A"/>
                      </a:solidFill>
                      <a:prstDash val="solid"/>
                      <a:round/>
                      <a:headEnd type="none" w="med" len="med"/>
                      <a:tailEnd type="none" w="med" len="med"/>
                    </a:lnB>
                    <a:noFill/>
                  </a:tcPr>
                </a:tc>
                <a:tc>
                  <a:txBody>
                    <a:bodyPr/>
                    <a:lstStyle/>
                    <a:p>
                      <a:r>
                        <a:rPr lang="en-US" sz="1200" b="0" dirty="0">
                          <a:solidFill>
                            <a:schemeClr val="accent1"/>
                          </a:solidFill>
                          <a:latin typeface="Mabry Pro"/>
                        </a:rPr>
                        <a:t>Personality</a:t>
                      </a:r>
                      <a:endParaRPr lang="en-GB" sz="1200" b="0" dirty="0">
                        <a:solidFill>
                          <a:schemeClr val="accent1"/>
                        </a:solidFill>
                        <a:latin typeface="Mabry Pro"/>
                      </a:endParaRPr>
                    </a:p>
                  </a:txBody>
                  <a:tcPr>
                    <a:lnL w="12700" cap="flat" cmpd="sng" algn="ctr">
                      <a:solidFill>
                        <a:srgbClr val="0E107A"/>
                      </a:solidFill>
                      <a:prstDash val="solid"/>
                      <a:round/>
                      <a:headEnd type="none" w="med" len="med"/>
                      <a:tailEnd type="none" w="med" len="med"/>
                    </a:lnL>
                    <a:lnR w="12700" cap="flat" cmpd="sng" algn="ctr">
                      <a:solidFill>
                        <a:srgbClr val="0E107A"/>
                      </a:solidFill>
                      <a:prstDash val="solid"/>
                      <a:round/>
                      <a:headEnd type="none" w="med" len="med"/>
                      <a:tailEnd type="none" w="med" len="med"/>
                    </a:lnR>
                    <a:lnT w="12700" cap="flat" cmpd="sng" algn="ctr">
                      <a:solidFill>
                        <a:srgbClr val="0E107A"/>
                      </a:solidFill>
                      <a:prstDash val="solid"/>
                      <a:round/>
                      <a:headEnd type="none" w="med" len="med"/>
                      <a:tailEnd type="none" w="med" len="med"/>
                    </a:lnT>
                    <a:lnB w="12700" cap="flat" cmpd="sng" algn="ctr">
                      <a:solidFill>
                        <a:srgbClr val="0E107A"/>
                      </a:solidFill>
                      <a:prstDash val="solid"/>
                      <a:round/>
                      <a:headEnd type="none" w="med" len="med"/>
                      <a:tailEnd type="none" w="med" len="med"/>
                    </a:lnB>
                    <a:noFill/>
                  </a:tcPr>
                </a:tc>
                <a:tc>
                  <a:txBody>
                    <a:bodyPr/>
                    <a:lstStyle/>
                    <a:p>
                      <a:r>
                        <a:rPr lang="en-GB" sz="1200" b="0">
                          <a:solidFill>
                            <a:schemeClr val="accent1"/>
                          </a:solidFill>
                          <a:latin typeface="Mabry Pro"/>
                        </a:rPr>
                        <a:t>A competency based report based on a set of 10 commonly used competencies to support recruitment and interviews</a:t>
                      </a:r>
                      <a:endParaRPr lang="en-GB" sz="1200" b="0" dirty="0">
                        <a:solidFill>
                          <a:schemeClr val="accent1"/>
                        </a:solidFill>
                        <a:latin typeface="Mabry Pro" panose="020D0503040002040303" pitchFamily="34" charset="0"/>
                      </a:endParaRPr>
                    </a:p>
                  </a:txBody>
                  <a:tcPr>
                    <a:lnL w="12700" cap="flat" cmpd="sng" algn="ctr">
                      <a:solidFill>
                        <a:srgbClr val="0E107A"/>
                      </a:solidFill>
                      <a:prstDash val="solid"/>
                      <a:round/>
                      <a:headEnd type="none" w="med" len="med"/>
                      <a:tailEnd type="none" w="med" len="med"/>
                    </a:lnL>
                    <a:lnR w="12700" cap="flat" cmpd="sng" algn="ctr">
                      <a:solidFill>
                        <a:srgbClr val="0E107A"/>
                      </a:solidFill>
                      <a:prstDash val="solid"/>
                      <a:round/>
                      <a:headEnd type="none" w="med" len="med"/>
                      <a:tailEnd type="none" w="med" len="med"/>
                    </a:lnR>
                    <a:lnT w="12700" cap="flat" cmpd="sng" algn="ctr">
                      <a:solidFill>
                        <a:srgbClr val="0E107A"/>
                      </a:solidFill>
                      <a:prstDash val="solid"/>
                      <a:round/>
                      <a:headEnd type="none" w="med" len="med"/>
                      <a:tailEnd type="none" w="med" len="med"/>
                    </a:lnT>
                    <a:lnB w="12700" cap="flat" cmpd="sng" algn="ctr">
                      <a:solidFill>
                        <a:srgbClr val="0E107A"/>
                      </a:solidFill>
                      <a:prstDash val="solid"/>
                      <a:round/>
                      <a:headEnd type="none" w="med" len="med"/>
                      <a:tailEnd type="none" w="med" len="med"/>
                    </a:lnB>
                    <a:noFill/>
                  </a:tcPr>
                </a:tc>
                <a:extLst>
                  <a:ext uri="{0D108BD9-81ED-4DB2-BD59-A6C34878D82A}">
                    <a16:rowId xmlns:a16="http://schemas.microsoft.com/office/drawing/2014/main" val="1890005493"/>
                  </a:ext>
                </a:extLst>
              </a:tr>
              <a:tr h="288032">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b="0" dirty="0">
                          <a:solidFill>
                            <a:schemeClr val="accent1"/>
                          </a:solidFill>
                          <a:latin typeface="Mabry Pro"/>
                        </a:rPr>
                        <a:t>Candidate narrative report</a:t>
                      </a:r>
                    </a:p>
                  </a:txBody>
                  <a:tcPr>
                    <a:lnL w="12700" cap="flat" cmpd="sng" algn="ctr">
                      <a:solidFill>
                        <a:srgbClr val="0E107A"/>
                      </a:solidFill>
                      <a:prstDash val="solid"/>
                      <a:round/>
                      <a:headEnd type="none" w="med" len="med"/>
                      <a:tailEnd type="none" w="med" len="med"/>
                    </a:lnL>
                    <a:lnR w="12700" cap="flat" cmpd="sng" algn="ctr">
                      <a:solidFill>
                        <a:srgbClr val="0E107A"/>
                      </a:solidFill>
                      <a:prstDash val="solid"/>
                      <a:round/>
                      <a:headEnd type="none" w="med" len="med"/>
                      <a:tailEnd type="none" w="med" len="med"/>
                    </a:lnR>
                    <a:lnT w="12700" cap="flat" cmpd="sng" algn="ctr">
                      <a:solidFill>
                        <a:srgbClr val="0E107A"/>
                      </a:solidFill>
                      <a:prstDash val="solid"/>
                      <a:round/>
                      <a:headEnd type="none" w="med" len="med"/>
                      <a:tailEnd type="none" w="med" len="med"/>
                    </a:lnT>
                    <a:lnB w="12700" cap="flat" cmpd="sng" algn="ctr">
                      <a:solidFill>
                        <a:srgbClr val="0E107A"/>
                      </a:solidFill>
                      <a:prstDash val="solid"/>
                      <a:round/>
                      <a:headEnd type="none" w="med" len="med"/>
                      <a:tailEnd type="none" w="med" len="med"/>
                    </a:lnB>
                    <a:noFill/>
                  </a:tcPr>
                </a:tc>
                <a:tc>
                  <a:txBody>
                    <a:bodyPr/>
                    <a:lstStyle/>
                    <a:p>
                      <a:r>
                        <a:rPr lang="en-US" sz="1200" b="0" dirty="0">
                          <a:solidFill>
                            <a:schemeClr val="accent1"/>
                          </a:solidFill>
                          <a:latin typeface="Mabry Pro"/>
                        </a:rPr>
                        <a:t>Personality</a:t>
                      </a:r>
                      <a:endParaRPr lang="en-GB" sz="1200" b="0" dirty="0">
                        <a:solidFill>
                          <a:schemeClr val="accent1"/>
                        </a:solidFill>
                        <a:latin typeface="Mabry Pro"/>
                      </a:endParaRPr>
                    </a:p>
                  </a:txBody>
                  <a:tcPr>
                    <a:lnL w="12700" cap="flat" cmpd="sng" algn="ctr">
                      <a:solidFill>
                        <a:srgbClr val="0E107A"/>
                      </a:solidFill>
                      <a:prstDash val="solid"/>
                      <a:round/>
                      <a:headEnd type="none" w="med" len="med"/>
                      <a:tailEnd type="none" w="med" len="med"/>
                    </a:lnL>
                    <a:lnR w="12700" cap="flat" cmpd="sng" algn="ctr">
                      <a:solidFill>
                        <a:srgbClr val="0E107A"/>
                      </a:solidFill>
                      <a:prstDash val="solid"/>
                      <a:round/>
                      <a:headEnd type="none" w="med" len="med"/>
                      <a:tailEnd type="none" w="med" len="med"/>
                    </a:lnR>
                    <a:lnT w="12700" cap="flat" cmpd="sng" algn="ctr">
                      <a:solidFill>
                        <a:srgbClr val="0E107A"/>
                      </a:solidFill>
                      <a:prstDash val="solid"/>
                      <a:round/>
                      <a:headEnd type="none" w="med" len="med"/>
                      <a:tailEnd type="none" w="med" len="med"/>
                    </a:lnT>
                    <a:lnB w="12700" cap="flat" cmpd="sng" algn="ctr">
                      <a:solidFill>
                        <a:srgbClr val="0E107A"/>
                      </a:solidFill>
                      <a:prstDash val="solid"/>
                      <a:round/>
                      <a:headEnd type="none" w="med" len="med"/>
                      <a:tailEnd type="none" w="med" len="med"/>
                    </a:lnB>
                    <a:no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b="0">
                          <a:solidFill>
                            <a:schemeClr val="accent1"/>
                          </a:solidFill>
                          <a:latin typeface="Mabry Pro"/>
                        </a:rPr>
                        <a:t>A candidate narrative summary of the 18 Sova traits</a:t>
                      </a:r>
                      <a:endParaRPr lang="en-GB" sz="1200" b="0" dirty="0">
                        <a:solidFill>
                          <a:schemeClr val="accent1"/>
                        </a:solidFill>
                        <a:latin typeface="Mabry Pro"/>
                      </a:endParaRPr>
                    </a:p>
                  </a:txBody>
                  <a:tcPr>
                    <a:lnL w="12700" cap="flat" cmpd="sng" algn="ctr">
                      <a:solidFill>
                        <a:srgbClr val="0E107A"/>
                      </a:solidFill>
                      <a:prstDash val="solid"/>
                      <a:round/>
                      <a:headEnd type="none" w="med" len="med"/>
                      <a:tailEnd type="none" w="med" len="med"/>
                    </a:lnL>
                    <a:lnR w="12700" cap="flat" cmpd="sng" algn="ctr">
                      <a:solidFill>
                        <a:srgbClr val="0E107A"/>
                      </a:solidFill>
                      <a:prstDash val="solid"/>
                      <a:round/>
                      <a:headEnd type="none" w="med" len="med"/>
                      <a:tailEnd type="none" w="med" len="med"/>
                    </a:lnR>
                    <a:lnT w="12700" cap="flat" cmpd="sng" algn="ctr">
                      <a:solidFill>
                        <a:srgbClr val="0E107A"/>
                      </a:solidFill>
                      <a:prstDash val="solid"/>
                      <a:round/>
                      <a:headEnd type="none" w="med" len="med"/>
                      <a:tailEnd type="none" w="med" len="med"/>
                    </a:lnT>
                    <a:lnB w="12700" cap="flat" cmpd="sng" algn="ctr">
                      <a:solidFill>
                        <a:srgbClr val="0E107A"/>
                      </a:solidFill>
                      <a:prstDash val="solid"/>
                      <a:round/>
                      <a:headEnd type="none" w="med" len="med"/>
                      <a:tailEnd type="none" w="med" len="med"/>
                    </a:lnB>
                    <a:noFill/>
                  </a:tcPr>
                </a:tc>
                <a:extLst>
                  <a:ext uri="{0D108BD9-81ED-4DB2-BD59-A6C34878D82A}">
                    <a16:rowId xmlns:a16="http://schemas.microsoft.com/office/drawing/2014/main" val="3588163881"/>
                  </a:ext>
                </a:extLst>
              </a:tr>
              <a:tr h="288031">
                <a:tc>
                  <a:txBody>
                    <a:bodyPr/>
                    <a:lstStyle/>
                    <a:p>
                      <a:pPr marL="0" lvl="0" indent="0">
                        <a:lnSpc>
                          <a:spcPct val="100000"/>
                        </a:lnSpc>
                        <a:spcBef>
                          <a:spcPts val="0"/>
                        </a:spcBef>
                        <a:spcAft>
                          <a:spcPts val="0"/>
                        </a:spcAft>
                        <a:buNone/>
                      </a:pPr>
                      <a:r>
                        <a:rPr lang="en-GB" sz="1200" b="0" dirty="0">
                          <a:solidFill>
                            <a:schemeClr val="accent1"/>
                          </a:solidFill>
                          <a:latin typeface="Mabry Pro"/>
                        </a:rPr>
                        <a:t>Leadership report*</a:t>
                      </a:r>
                    </a:p>
                  </a:txBody>
                  <a:tcPr>
                    <a:lnL w="12700">
                      <a:solidFill>
                        <a:srgbClr val="0E107A"/>
                      </a:solidFill>
                    </a:lnL>
                    <a:lnR w="12700" cap="flat" cmpd="sng" algn="ctr">
                      <a:solidFill>
                        <a:srgbClr val="0E107A"/>
                      </a:solidFill>
                      <a:prstDash val="solid"/>
                      <a:round/>
                      <a:headEnd type="none" w="med" len="med"/>
                      <a:tailEnd type="none" w="med" len="med"/>
                    </a:lnR>
                    <a:lnT w="12700">
                      <a:solidFill>
                        <a:srgbClr val="0E107A"/>
                      </a:solidFill>
                    </a:lnT>
                    <a:lnB w="12700" cap="flat" cmpd="sng" algn="ctr">
                      <a:solidFill>
                        <a:srgbClr val="0E107A"/>
                      </a:solidFill>
                      <a:prstDash val="solid"/>
                      <a:round/>
                      <a:headEnd type="none" w="med" len="med"/>
                      <a:tailEnd type="none" w="med" len="med"/>
                    </a:lnB>
                    <a:noFill/>
                  </a:tcPr>
                </a:tc>
                <a:tc>
                  <a:txBody>
                    <a:bodyPr/>
                    <a:lstStyle/>
                    <a:p>
                      <a:r>
                        <a:rPr lang="en-US" sz="1200" b="0" dirty="0">
                          <a:solidFill>
                            <a:schemeClr val="accent1"/>
                          </a:solidFill>
                          <a:latin typeface="Mabry Pro"/>
                        </a:rPr>
                        <a:t>Personality</a:t>
                      </a:r>
                      <a:endParaRPr lang="en-GB" sz="1200" b="0" dirty="0">
                        <a:solidFill>
                          <a:schemeClr val="accent1"/>
                        </a:solidFill>
                        <a:latin typeface="Mabry Pro"/>
                      </a:endParaRPr>
                    </a:p>
                  </a:txBody>
                  <a:tcPr>
                    <a:lnL w="12700" cap="flat" cmpd="sng" algn="ctr">
                      <a:solidFill>
                        <a:srgbClr val="0E107A"/>
                      </a:solidFill>
                      <a:prstDash val="solid"/>
                      <a:round/>
                      <a:headEnd type="none" w="med" len="med"/>
                      <a:tailEnd type="none" w="med" len="med"/>
                    </a:lnL>
                    <a:lnR w="12700" cap="flat" cmpd="sng" algn="ctr">
                      <a:solidFill>
                        <a:srgbClr val="0E107A"/>
                      </a:solidFill>
                      <a:prstDash val="solid"/>
                      <a:round/>
                      <a:headEnd type="none" w="med" len="med"/>
                      <a:tailEnd type="none" w="med" len="med"/>
                    </a:lnR>
                    <a:lnT w="12700" cap="flat" cmpd="sng" algn="ctr">
                      <a:solidFill>
                        <a:srgbClr val="0E107A"/>
                      </a:solidFill>
                      <a:prstDash val="solid"/>
                      <a:round/>
                      <a:headEnd type="none" w="med" len="med"/>
                      <a:tailEnd type="none" w="med" len="med"/>
                    </a:lnT>
                    <a:lnB w="12700" cap="flat" cmpd="sng" algn="ctr">
                      <a:solidFill>
                        <a:srgbClr val="0E107A"/>
                      </a:solidFill>
                      <a:prstDash val="solid"/>
                      <a:round/>
                      <a:headEnd type="none" w="med" len="med"/>
                      <a:tailEnd type="none" w="med" len="med"/>
                    </a:lnB>
                    <a:noFill/>
                  </a:tcPr>
                </a:tc>
                <a:tc>
                  <a:txBody>
                    <a:bodyPr/>
                    <a:lstStyle/>
                    <a:p>
                      <a:pPr marL="0" lvl="0" indent="0">
                        <a:lnSpc>
                          <a:spcPct val="100000"/>
                        </a:lnSpc>
                        <a:spcBef>
                          <a:spcPts val="0"/>
                        </a:spcBef>
                        <a:spcAft>
                          <a:spcPts val="0"/>
                        </a:spcAft>
                        <a:buNone/>
                      </a:pPr>
                      <a:r>
                        <a:rPr lang="en-GB" sz="1200" b="0">
                          <a:solidFill>
                            <a:schemeClr val="accent1"/>
                          </a:solidFill>
                          <a:latin typeface="Mabry Pro"/>
                        </a:rPr>
                        <a:t>A report offering insight into someone’s preferred leadership style on 8 leadership competencies</a:t>
                      </a:r>
                      <a:endParaRPr lang="en-GB" sz="1200" b="0" dirty="0">
                        <a:solidFill>
                          <a:schemeClr val="accent1"/>
                        </a:solidFill>
                        <a:latin typeface="Mabry Pro"/>
                      </a:endParaRPr>
                    </a:p>
                  </a:txBody>
                  <a:tcPr>
                    <a:lnL w="12700" cap="flat" cmpd="sng" algn="ctr">
                      <a:solidFill>
                        <a:srgbClr val="0E107A"/>
                      </a:solidFill>
                      <a:prstDash val="solid"/>
                      <a:round/>
                      <a:headEnd type="none" w="med" len="med"/>
                      <a:tailEnd type="none" w="med" len="med"/>
                    </a:lnL>
                    <a:lnR w="12700" cap="flat" cmpd="sng" algn="ctr">
                      <a:solidFill>
                        <a:srgbClr val="0E107A"/>
                      </a:solidFill>
                      <a:prstDash val="solid"/>
                      <a:round/>
                      <a:headEnd type="none" w="med" len="med"/>
                      <a:tailEnd type="none" w="med" len="med"/>
                    </a:lnR>
                    <a:lnT w="12700" cap="flat" cmpd="sng" algn="ctr">
                      <a:solidFill>
                        <a:srgbClr val="0E107A"/>
                      </a:solidFill>
                      <a:prstDash val="solid"/>
                      <a:round/>
                      <a:headEnd type="none" w="med" len="med"/>
                      <a:tailEnd type="none" w="med" len="med"/>
                    </a:lnT>
                    <a:lnB w="12700" cap="flat" cmpd="sng" algn="ctr">
                      <a:solidFill>
                        <a:srgbClr val="0E107A"/>
                      </a:solidFill>
                      <a:prstDash val="solid"/>
                      <a:round/>
                      <a:headEnd type="none" w="med" len="med"/>
                      <a:tailEnd type="none" w="med" len="med"/>
                    </a:lnB>
                    <a:noFill/>
                  </a:tcPr>
                </a:tc>
                <a:extLst>
                  <a:ext uri="{0D108BD9-81ED-4DB2-BD59-A6C34878D82A}">
                    <a16:rowId xmlns:a16="http://schemas.microsoft.com/office/drawing/2014/main" val="17771023"/>
                  </a:ext>
                </a:extLst>
              </a:tr>
              <a:tr h="288031">
                <a:tc>
                  <a:txBody>
                    <a:bodyPr/>
                    <a:lstStyle/>
                    <a:p>
                      <a:pPr marL="0" lvl="0" indent="0">
                        <a:lnSpc>
                          <a:spcPct val="100000"/>
                        </a:lnSpc>
                        <a:spcBef>
                          <a:spcPts val="0"/>
                        </a:spcBef>
                        <a:spcAft>
                          <a:spcPts val="0"/>
                        </a:spcAft>
                        <a:buNone/>
                      </a:pPr>
                      <a:r>
                        <a:rPr lang="en-GB" sz="1200" b="0" dirty="0">
                          <a:solidFill>
                            <a:schemeClr val="accent1"/>
                          </a:solidFill>
                          <a:latin typeface="Mabry Pro"/>
                        </a:rPr>
                        <a:t>Sales recruitment report</a:t>
                      </a:r>
                    </a:p>
                  </a:txBody>
                  <a:tcPr>
                    <a:lnL w="12700">
                      <a:solidFill>
                        <a:srgbClr val="0E107A"/>
                      </a:solidFill>
                    </a:lnL>
                    <a:lnR w="12700">
                      <a:solidFill>
                        <a:srgbClr val="0E107A"/>
                      </a:solidFill>
                    </a:lnR>
                    <a:lnT w="12700">
                      <a:solidFill>
                        <a:srgbClr val="0E107A"/>
                      </a:solidFill>
                    </a:lnT>
                    <a:lnB w="12700">
                      <a:solidFill>
                        <a:srgbClr val="0E107A"/>
                      </a:solidFill>
                    </a:lnB>
                    <a:noFill/>
                  </a:tcPr>
                </a:tc>
                <a:tc>
                  <a:txBody>
                    <a:bodyPr/>
                    <a:lstStyle/>
                    <a:p>
                      <a:r>
                        <a:rPr lang="en-US" sz="1200" b="0" dirty="0">
                          <a:solidFill>
                            <a:schemeClr val="accent1"/>
                          </a:solidFill>
                          <a:latin typeface="Mabry Pro"/>
                        </a:rPr>
                        <a:t>Personality</a:t>
                      </a:r>
                      <a:endParaRPr lang="en-GB" sz="1200" b="0" dirty="0">
                        <a:solidFill>
                          <a:schemeClr val="accent1"/>
                        </a:solidFill>
                        <a:latin typeface="Mabry Pro"/>
                      </a:endParaRPr>
                    </a:p>
                  </a:txBody>
                  <a:tcPr>
                    <a:lnL w="12700" cap="flat" cmpd="sng" algn="ctr">
                      <a:solidFill>
                        <a:srgbClr val="0E107A"/>
                      </a:solidFill>
                      <a:prstDash val="solid"/>
                      <a:round/>
                      <a:headEnd type="none" w="med" len="med"/>
                      <a:tailEnd type="none" w="med" len="med"/>
                    </a:lnL>
                    <a:lnR w="12700">
                      <a:solidFill>
                        <a:srgbClr val="0E107A"/>
                      </a:solidFill>
                    </a:lnR>
                    <a:lnT w="12700" cap="flat" cmpd="sng" algn="ctr">
                      <a:solidFill>
                        <a:srgbClr val="0E107A"/>
                      </a:solidFill>
                      <a:prstDash val="solid"/>
                      <a:round/>
                      <a:headEnd type="none" w="med" len="med"/>
                      <a:tailEnd type="none" w="med" len="med"/>
                    </a:lnT>
                    <a:lnB w="12700" cap="flat" cmpd="sng" algn="ctr">
                      <a:solidFill>
                        <a:srgbClr val="0E107A"/>
                      </a:solidFill>
                      <a:prstDash val="solid"/>
                      <a:round/>
                      <a:headEnd type="none" w="med" len="med"/>
                      <a:tailEnd type="none" w="med" len="med"/>
                    </a:lnB>
                    <a:noFill/>
                  </a:tcPr>
                </a:tc>
                <a:tc>
                  <a:txBody>
                    <a:bodyPr/>
                    <a:lstStyle/>
                    <a:p>
                      <a:pPr marL="0" lvl="0" indent="0">
                        <a:lnSpc>
                          <a:spcPct val="100000"/>
                        </a:lnSpc>
                        <a:spcBef>
                          <a:spcPts val="0"/>
                        </a:spcBef>
                        <a:spcAft>
                          <a:spcPts val="0"/>
                        </a:spcAft>
                        <a:buNone/>
                      </a:pPr>
                      <a:r>
                        <a:rPr lang="en-GB" sz="1200" b="0">
                          <a:solidFill>
                            <a:schemeClr val="accent1"/>
                          </a:solidFill>
                          <a:latin typeface="Mabry Pro"/>
                        </a:rPr>
                        <a:t>A report based on Sova's sales model – sales cycle and sales fundamentals (candidate version also available)</a:t>
                      </a:r>
                      <a:endParaRPr lang="en-GB" sz="1200" b="0" dirty="0">
                        <a:solidFill>
                          <a:schemeClr val="accent1"/>
                        </a:solidFill>
                        <a:latin typeface="Mabry Pro"/>
                      </a:endParaRPr>
                    </a:p>
                  </a:txBody>
                  <a:tcPr>
                    <a:lnL w="12700" cap="flat" cmpd="sng" algn="ctr">
                      <a:solidFill>
                        <a:srgbClr val="0E107A"/>
                      </a:solidFill>
                      <a:prstDash val="solid"/>
                      <a:round/>
                      <a:headEnd type="none" w="med" len="med"/>
                      <a:tailEnd type="none" w="med" len="med"/>
                    </a:lnL>
                    <a:lnR w="12700" cap="flat" cmpd="sng" algn="ctr">
                      <a:solidFill>
                        <a:srgbClr val="0E107A"/>
                      </a:solidFill>
                      <a:prstDash val="solid"/>
                      <a:round/>
                      <a:headEnd type="none" w="med" len="med"/>
                      <a:tailEnd type="none" w="med" len="med"/>
                    </a:lnR>
                    <a:lnT w="12700" cap="flat" cmpd="sng" algn="ctr">
                      <a:solidFill>
                        <a:srgbClr val="0E107A"/>
                      </a:solidFill>
                      <a:prstDash val="solid"/>
                      <a:round/>
                      <a:headEnd type="none" w="med" len="med"/>
                      <a:tailEnd type="none" w="med" len="med"/>
                    </a:lnT>
                    <a:lnB w="12700" cap="flat" cmpd="sng" algn="ctr">
                      <a:solidFill>
                        <a:srgbClr val="0E107A"/>
                      </a:solidFill>
                      <a:prstDash val="solid"/>
                      <a:round/>
                      <a:headEnd type="none" w="med" len="med"/>
                      <a:tailEnd type="none" w="med" len="med"/>
                    </a:lnB>
                    <a:noFill/>
                  </a:tcPr>
                </a:tc>
                <a:extLst>
                  <a:ext uri="{0D108BD9-81ED-4DB2-BD59-A6C34878D82A}">
                    <a16:rowId xmlns:a16="http://schemas.microsoft.com/office/drawing/2014/main" val="2680192081"/>
                  </a:ext>
                </a:extLst>
              </a:tr>
              <a:tr h="274228">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b="0" dirty="0">
                          <a:solidFill>
                            <a:schemeClr val="accent1"/>
                          </a:solidFill>
                          <a:latin typeface="Mabry Pro"/>
                        </a:rPr>
                        <a:t>Cognitive tests (user reports &amp; candidate reports)</a:t>
                      </a:r>
                    </a:p>
                  </a:txBody>
                  <a:tcPr>
                    <a:lnL w="12700" cap="flat" cmpd="sng" algn="ctr">
                      <a:solidFill>
                        <a:srgbClr val="0E107A"/>
                      </a:solidFill>
                      <a:prstDash val="solid"/>
                      <a:round/>
                      <a:headEnd type="none" w="med" len="med"/>
                      <a:tailEnd type="none" w="med" len="med"/>
                    </a:lnL>
                    <a:lnR w="12700" cap="flat" cmpd="sng" algn="ctr">
                      <a:solidFill>
                        <a:srgbClr val="0E107A"/>
                      </a:solidFill>
                      <a:prstDash val="solid"/>
                      <a:round/>
                      <a:headEnd type="none" w="med" len="med"/>
                      <a:tailEnd type="none" w="med" len="med"/>
                    </a:lnR>
                    <a:lnT w="12700" cap="flat" cmpd="sng" algn="ctr">
                      <a:solidFill>
                        <a:srgbClr val="0E107A"/>
                      </a:solidFill>
                      <a:prstDash val="solid"/>
                      <a:round/>
                      <a:headEnd type="none" w="med" len="med"/>
                      <a:tailEnd type="none" w="med" len="med"/>
                    </a:lnT>
                    <a:lnB w="12700" cap="flat" cmpd="sng" algn="ctr">
                      <a:solidFill>
                        <a:srgbClr val="0E107A"/>
                      </a:solidFill>
                      <a:prstDash val="solid"/>
                      <a:round/>
                      <a:headEnd type="none" w="med" len="med"/>
                      <a:tailEnd type="none" w="med" len="med"/>
                    </a:lnB>
                    <a:no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b="0" dirty="0">
                          <a:solidFill>
                            <a:schemeClr val="accent1"/>
                          </a:solidFill>
                          <a:latin typeface="Mabry Pro"/>
                        </a:rPr>
                        <a:t>Verbal/Numerical/ Logical/Checking</a:t>
                      </a:r>
                      <a:endParaRPr lang="en-GB" sz="1200" b="0" dirty="0">
                        <a:solidFill>
                          <a:schemeClr val="accent1"/>
                        </a:solidFill>
                        <a:latin typeface="Mabry Pro"/>
                      </a:endParaRPr>
                    </a:p>
                  </a:txBody>
                  <a:tcPr>
                    <a:lnL w="12700" cap="flat" cmpd="sng" algn="ctr">
                      <a:solidFill>
                        <a:srgbClr val="0E107A"/>
                      </a:solidFill>
                      <a:prstDash val="solid"/>
                      <a:round/>
                      <a:headEnd type="none" w="med" len="med"/>
                      <a:tailEnd type="none" w="med" len="med"/>
                    </a:lnL>
                    <a:lnR w="12700" cap="flat" cmpd="sng" algn="ctr">
                      <a:solidFill>
                        <a:srgbClr val="0E107A"/>
                      </a:solidFill>
                      <a:prstDash val="solid"/>
                      <a:round/>
                      <a:headEnd type="none" w="med" len="med"/>
                      <a:tailEnd type="none" w="med" len="med"/>
                    </a:lnR>
                    <a:lnT w="12700" cap="flat" cmpd="sng" algn="ctr">
                      <a:solidFill>
                        <a:srgbClr val="0E107A"/>
                      </a:solidFill>
                      <a:prstDash val="solid"/>
                      <a:round/>
                      <a:headEnd type="none" w="med" len="med"/>
                      <a:tailEnd type="none" w="med" len="med"/>
                    </a:lnT>
                    <a:lnB w="12700" cap="flat" cmpd="sng" algn="ctr">
                      <a:solidFill>
                        <a:srgbClr val="0E107A"/>
                      </a:solidFill>
                      <a:prstDash val="solid"/>
                      <a:round/>
                      <a:headEnd type="none" w="med" len="med"/>
                      <a:tailEnd type="none" w="med" len="med"/>
                    </a:lnB>
                    <a:no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b="0">
                          <a:solidFill>
                            <a:schemeClr val="accent1"/>
                          </a:solidFill>
                          <a:latin typeface="Mabry Pro"/>
                        </a:rPr>
                        <a:t>A report showing the cognitive test scores and associated narrative (n.b. scores are not displayed in candidate reports)</a:t>
                      </a:r>
                      <a:endParaRPr lang="en-GB" sz="1200" b="0" dirty="0">
                        <a:solidFill>
                          <a:schemeClr val="accent1"/>
                        </a:solidFill>
                        <a:latin typeface="Mabry Pro"/>
                      </a:endParaRPr>
                    </a:p>
                  </a:txBody>
                  <a:tcPr>
                    <a:lnL w="12700" cap="flat" cmpd="sng" algn="ctr">
                      <a:solidFill>
                        <a:srgbClr val="0E107A"/>
                      </a:solidFill>
                      <a:prstDash val="solid"/>
                      <a:round/>
                      <a:headEnd type="none" w="med" len="med"/>
                      <a:tailEnd type="none" w="med" len="med"/>
                    </a:lnL>
                    <a:lnR w="12700" cap="flat" cmpd="sng" algn="ctr">
                      <a:solidFill>
                        <a:srgbClr val="0E107A"/>
                      </a:solidFill>
                      <a:prstDash val="solid"/>
                      <a:round/>
                      <a:headEnd type="none" w="med" len="med"/>
                      <a:tailEnd type="none" w="med" len="med"/>
                    </a:lnR>
                    <a:lnT w="12700" cap="flat" cmpd="sng" algn="ctr">
                      <a:solidFill>
                        <a:srgbClr val="0E107A"/>
                      </a:solidFill>
                      <a:prstDash val="solid"/>
                      <a:round/>
                      <a:headEnd type="none" w="med" len="med"/>
                      <a:tailEnd type="none" w="med" len="med"/>
                    </a:lnT>
                    <a:lnB w="12700" cap="flat" cmpd="sng" algn="ctr">
                      <a:solidFill>
                        <a:srgbClr val="0E107A"/>
                      </a:solidFill>
                      <a:prstDash val="solid"/>
                      <a:round/>
                      <a:headEnd type="none" w="med" len="med"/>
                      <a:tailEnd type="none" w="med" len="med"/>
                    </a:lnB>
                    <a:noFill/>
                  </a:tcPr>
                </a:tc>
                <a:extLst>
                  <a:ext uri="{0D108BD9-81ED-4DB2-BD59-A6C34878D82A}">
                    <a16:rowId xmlns:a16="http://schemas.microsoft.com/office/drawing/2014/main" val="2599124924"/>
                  </a:ext>
                </a:extLst>
              </a:tr>
              <a:tr h="274228">
                <a:tc>
                  <a:txBody>
                    <a:bodyPr/>
                    <a:lstStyle/>
                    <a:p>
                      <a:pPr marL="0" lvl="0" indent="0">
                        <a:lnSpc>
                          <a:spcPct val="100000"/>
                        </a:lnSpc>
                        <a:spcBef>
                          <a:spcPts val="0"/>
                        </a:spcBef>
                        <a:spcAft>
                          <a:spcPts val="0"/>
                        </a:spcAft>
                        <a:buNone/>
                      </a:pPr>
                      <a:r>
                        <a:rPr lang="en-GB" sz="1200" b="0" dirty="0">
                          <a:solidFill>
                            <a:schemeClr val="accent1"/>
                          </a:solidFill>
                          <a:latin typeface="Mabry Pro"/>
                        </a:rPr>
                        <a:t>Gamified tests (user reports &amp; candidate reports)</a:t>
                      </a:r>
                    </a:p>
                  </a:txBody>
                  <a:tcPr>
                    <a:lnL w="12700">
                      <a:solidFill>
                        <a:srgbClr val="0E107A"/>
                      </a:solidFill>
                    </a:lnL>
                    <a:lnR w="12700" cap="flat" cmpd="sng" algn="ctr">
                      <a:solidFill>
                        <a:srgbClr val="0E107A"/>
                      </a:solidFill>
                      <a:prstDash val="solid"/>
                      <a:round/>
                      <a:headEnd type="none" w="med" len="med"/>
                      <a:tailEnd type="none" w="med" len="med"/>
                    </a:lnR>
                    <a:lnT w="12700" cap="flat" cmpd="sng" algn="ctr">
                      <a:solidFill>
                        <a:srgbClr val="0E107A"/>
                      </a:solidFill>
                      <a:prstDash val="solid"/>
                      <a:round/>
                      <a:headEnd type="none" w="med" len="med"/>
                      <a:tailEnd type="none" w="med" len="med"/>
                    </a:lnT>
                    <a:lnB w="12700">
                      <a:solidFill>
                        <a:srgbClr val="0E107A"/>
                      </a:solidFill>
                    </a:lnB>
                    <a:noFill/>
                  </a:tcPr>
                </a:tc>
                <a:tc>
                  <a:txBody>
                    <a:bodyPr/>
                    <a:lstStyle/>
                    <a:p>
                      <a:pPr marL="0" lvl="0" indent="0">
                        <a:lnSpc>
                          <a:spcPct val="100000"/>
                        </a:lnSpc>
                        <a:spcBef>
                          <a:spcPts val="0"/>
                        </a:spcBef>
                        <a:spcAft>
                          <a:spcPts val="0"/>
                        </a:spcAft>
                        <a:buNone/>
                      </a:pPr>
                      <a:r>
                        <a:rPr lang="en-US" sz="1200" b="0" dirty="0">
                          <a:solidFill>
                            <a:schemeClr val="accent1"/>
                          </a:solidFill>
                          <a:latin typeface="Mabry Pro"/>
                        </a:rPr>
                        <a:t>Numerical/Logical</a:t>
                      </a:r>
                      <a:endParaRPr lang="en-GB" sz="1200" b="0" dirty="0">
                        <a:solidFill>
                          <a:schemeClr val="accent1"/>
                        </a:solidFill>
                        <a:latin typeface="Mabry Pro"/>
                      </a:endParaRPr>
                    </a:p>
                  </a:txBody>
                  <a:tcPr>
                    <a:lnL w="12700" cap="flat" cmpd="sng" algn="ctr">
                      <a:solidFill>
                        <a:srgbClr val="0E107A"/>
                      </a:solidFill>
                      <a:prstDash val="solid"/>
                      <a:round/>
                      <a:headEnd type="none" w="med" len="med"/>
                      <a:tailEnd type="none" w="med" len="med"/>
                    </a:lnL>
                    <a:lnR w="12700" cap="flat" cmpd="sng" algn="ctr">
                      <a:solidFill>
                        <a:srgbClr val="0E107A"/>
                      </a:solidFill>
                      <a:prstDash val="solid"/>
                      <a:round/>
                      <a:headEnd type="none" w="med" len="med"/>
                      <a:tailEnd type="none" w="med" len="med"/>
                    </a:lnR>
                    <a:lnT w="12700" cap="flat" cmpd="sng" algn="ctr">
                      <a:solidFill>
                        <a:srgbClr val="0E107A"/>
                      </a:solidFill>
                      <a:prstDash val="solid"/>
                      <a:round/>
                      <a:headEnd type="none" w="med" len="med"/>
                      <a:tailEnd type="none" w="med" len="med"/>
                    </a:lnT>
                    <a:lnB w="12700" cap="flat" cmpd="sng" algn="ctr">
                      <a:solidFill>
                        <a:srgbClr val="0E107A"/>
                      </a:solidFill>
                      <a:prstDash val="solid"/>
                      <a:round/>
                      <a:headEnd type="none" w="med" len="med"/>
                      <a:tailEnd type="none" w="med" len="med"/>
                    </a:lnB>
                    <a:noFill/>
                  </a:tcPr>
                </a:tc>
                <a:tc>
                  <a:txBody>
                    <a:bodyPr/>
                    <a:lstStyle/>
                    <a:p>
                      <a:pPr marL="0" lvl="0" indent="0">
                        <a:lnSpc>
                          <a:spcPct val="100000"/>
                        </a:lnSpc>
                        <a:spcBef>
                          <a:spcPts val="0"/>
                        </a:spcBef>
                        <a:spcAft>
                          <a:spcPts val="0"/>
                        </a:spcAft>
                        <a:buNone/>
                      </a:pPr>
                      <a:r>
                        <a:rPr lang="en-GB" sz="1200" b="0" dirty="0">
                          <a:solidFill>
                            <a:schemeClr val="accent1"/>
                          </a:solidFill>
                          <a:latin typeface="Mabry Pro"/>
                        </a:rPr>
                        <a:t>A report showing the gamified test scores and associated narrative (</a:t>
                      </a:r>
                      <a:r>
                        <a:rPr lang="en-GB" sz="1200" b="0" dirty="0" err="1">
                          <a:solidFill>
                            <a:schemeClr val="accent1"/>
                          </a:solidFill>
                          <a:latin typeface="Mabry Pro"/>
                        </a:rPr>
                        <a:t>n.b.</a:t>
                      </a:r>
                      <a:r>
                        <a:rPr lang="en-GB" sz="1200" b="0" dirty="0">
                          <a:solidFill>
                            <a:schemeClr val="accent1"/>
                          </a:solidFill>
                          <a:latin typeface="Mabry Pro"/>
                        </a:rPr>
                        <a:t> scores are not displayed in candidate reports)</a:t>
                      </a:r>
                    </a:p>
                  </a:txBody>
                  <a:tcPr>
                    <a:lnL w="12700" cap="flat" cmpd="sng" algn="ctr">
                      <a:solidFill>
                        <a:srgbClr val="0E107A"/>
                      </a:solidFill>
                      <a:prstDash val="solid"/>
                      <a:round/>
                      <a:headEnd type="none" w="med" len="med"/>
                      <a:tailEnd type="none" w="med" len="med"/>
                    </a:lnL>
                    <a:lnR w="12700" cap="flat" cmpd="sng" algn="ctr">
                      <a:solidFill>
                        <a:srgbClr val="0E107A"/>
                      </a:solidFill>
                      <a:prstDash val="solid"/>
                      <a:round/>
                      <a:headEnd type="none" w="med" len="med"/>
                      <a:tailEnd type="none" w="med" len="med"/>
                    </a:lnR>
                    <a:lnT w="12700" cap="flat" cmpd="sng" algn="ctr">
                      <a:solidFill>
                        <a:srgbClr val="0E107A"/>
                      </a:solidFill>
                      <a:prstDash val="solid"/>
                      <a:round/>
                      <a:headEnd type="none" w="med" len="med"/>
                      <a:tailEnd type="none" w="med" len="med"/>
                    </a:lnT>
                    <a:lnB w="12700" cap="flat" cmpd="sng" algn="ctr">
                      <a:solidFill>
                        <a:srgbClr val="0E107A"/>
                      </a:solidFill>
                      <a:prstDash val="solid"/>
                      <a:round/>
                      <a:headEnd type="none" w="med" len="med"/>
                      <a:tailEnd type="none" w="med" len="med"/>
                    </a:lnB>
                    <a:noFill/>
                  </a:tcPr>
                </a:tc>
                <a:extLst>
                  <a:ext uri="{0D108BD9-81ED-4DB2-BD59-A6C34878D82A}">
                    <a16:rowId xmlns:a16="http://schemas.microsoft.com/office/drawing/2014/main" val="2758248105"/>
                  </a:ext>
                </a:extLst>
              </a:tr>
              <a:tr h="335060">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chemeClr val="bg1"/>
                          </a:solidFill>
                          <a:latin typeface="Mabry"/>
                        </a:rPr>
                        <a:t>Development</a:t>
                      </a:r>
                    </a:p>
                  </a:txBody>
                  <a:tcPr>
                    <a:lnL w="12700" cap="flat" cmpd="sng" algn="ctr">
                      <a:solidFill>
                        <a:srgbClr val="0E107A"/>
                      </a:solidFill>
                      <a:prstDash val="solid"/>
                      <a:round/>
                      <a:headEnd type="none" w="med" len="med"/>
                      <a:tailEnd type="none" w="med" len="med"/>
                    </a:lnL>
                    <a:lnR w="12700" cap="flat" cmpd="sng" algn="ctr">
                      <a:solidFill>
                        <a:srgbClr val="0E107A"/>
                      </a:solidFill>
                      <a:prstDash val="solid"/>
                      <a:round/>
                      <a:headEnd type="none" w="med" len="med"/>
                      <a:tailEnd type="none" w="med" len="med"/>
                    </a:lnR>
                    <a:lnT w="12700" cap="flat" cmpd="sng" algn="ctr">
                      <a:solidFill>
                        <a:srgbClr val="0E107A"/>
                      </a:solidFill>
                      <a:prstDash val="solid"/>
                      <a:round/>
                      <a:headEnd type="none" w="med" len="med"/>
                      <a:tailEnd type="none" w="med" len="med"/>
                    </a:lnT>
                    <a:lnB w="12700" cap="flat" cmpd="sng" algn="ctr">
                      <a:solidFill>
                        <a:srgbClr val="0E107A"/>
                      </a:solidFill>
                      <a:prstDash val="solid"/>
                      <a:round/>
                      <a:headEnd type="none" w="med" len="med"/>
                      <a:tailEnd type="none" w="med" len="med"/>
                    </a:lnB>
                    <a:solidFill>
                      <a:schemeClr val="accent2"/>
                    </a:solidFill>
                  </a:tcPr>
                </a:tc>
                <a:tc hMerge="1">
                  <a:txBody>
                    <a:bodyPr/>
                    <a:lstStyle/>
                    <a:p>
                      <a:endParaRPr lang="en-GB"/>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bg1"/>
                        </a:solidFill>
                        <a:latin typeface="Mabry"/>
                      </a:endParaRPr>
                    </a:p>
                  </a:txBody>
                  <a:tcPr>
                    <a:lnL w="12700" cap="flat" cmpd="sng" algn="ctr">
                      <a:solidFill>
                        <a:srgbClr val="0E107A"/>
                      </a:solidFill>
                      <a:prstDash val="solid"/>
                      <a:round/>
                      <a:headEnd type="none" w="med" len="med"/>
                      <a:tailEnd type="none" w="med" len="med"/>
                    </a:lnL>
                    <a:lnR w="12700" cap="flat" cmpd="sng" algn="ctr">
                      <a:solidFill>
                        <a:srgbClr val="0E107A"/>
                      </a:solidFill>
                      <a:prstDash val="solid"/>
                      <a:round/>
                      <a:headEnd type="none" w="med" len="med"/>
                      <a:tailEnd type="none" w="med" len="med"/>
                    </a:lnR>
                    <a:lnT w="12700" cap="flat" cmpd="sng" algn="ctr">
                      <a:solidFill>
                        <a:srgbClr val="0E107A"/>
                      </a:solidFill>
                      <a:prstDash val="solid"/>
                      <a:round/>
                      <a:headEnd type="none" w="med" len="med"/>
                      <a:tailEnd type="none" w="med" len="med"/>
                    </a:lnT>
                    <a:lnB w="12700" cap="flat" cmpd="sng" algn="ctr">
                      <a:solidFill>
                        <a:srgbClr val="0E107A"/>
                      </a:solidFill>
                      <a:prstDash val="solid"/>
                      <a:round/>
                      <a:headEnd type="none" w="med" len="med"/>
                      <a:tailEnd type="none" w="med" len="med"/>
                    </a:lnB>
                    <a:solidFill>
                      <a:schemeClr val="accent2"/>
                    </a:solidFill>
                  </a:tcPr>
                </a:tc>
                <a:extLst>
                  <a:ext uri="{0D108BD9-81ED-4DB2-BD59-A6C34878D82A}">
                    <a16:rowId xmlns:a16="http://schemas.microsoft.com/office/drawing/2014/main" val="137679772"/>
                  </a:ext>
                </a:extLst>
              </a:tr>
              <a:tr h="326464">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b="0" dirty="0">
                          <a:solidFill>
                            <a:schemeClr val="accent1"/>
                          </a:solidFill>
                          <a:latin typeface="Mabry Pro"/>
                        </a:rPr>
                        <a:t>Team Styles report (individual and group)</a:t>
                      </a:r>
                    </a:p>
                  </a:txBody>
                  <a:tcPr>
                    <a:lnL w="12700" cap="flat" cmpd="sng" algn="ctr">
                      <a:solidFill>
                        <a:srgbClr val="0E107A"/>
                      </a:solidFill>
                      <a:prstDash val="solid"/>
                      <a:round/>
                      <a:headEnd type="none" w="med" len="med"/>
                      <a:tailEnd type="none" w="med" len="med"/>
                    </a:lnL>
                    <a:lnR w="12700" cap="flat" cmpd="sng" algn="ctr">
                      <a:solidFill>
                        <a:srgbClr val="0E107A"/>
                      </a:solidFill>
                      <a:prstDash val="solid"/>
                      <a:round/>
                      <a:headEnd type="none" w="med" len="med"/>
                      <a:tailEnd type="none" w="med" len="med"/>
                    </a:lnR>
                    <a:lnT w="12700" cap="flat" cmpd="sng" algn="ctr">
                      <a:solidFill>
                        <a:srgbClr val="0E107A"/>
                      </a:solidFill>
                      <a:prstDash val="solid"/>
                      <a:round/>
                      <a:headEnd type="none" w="med" len="med"/>
                      <a:tailEnd type="none" w="med" len="med"/>
                    </a:lnT>
                    <a:lnB w="12700" cap="flat" cmpd="sng" algn="ctr">
                      <a:solidFill>
                        <a:srgbClr val="0E107A"/>
                      </a:solidFill>
                      <a:prstDash val="solid"/>
                      <a:round/>
                      <a:headEnd type="none" w="med" len="med"/>
                      <a:tailEnd type="none" w="med" len="med"/>
                    </a:lnB>
                    <a:noFill/>
                  </a:tcPr>
                </a:tc>
                <a:tc>
                  <a:txBody>
                    <a:bodyPr/>
                    <a:lstStyle/>
                    <a:p>
                      <a:r>
                        <a:rPr lang="en-US" sz="1200" b="0" dirty="0">
                          <a:solidFill>
                            <a:schemeClr val="accent1"/>
                          </a:solidFill>
                          <a:latin typeface="Mabry Pro"/>
                        </a:rPr>
                        <a:t>Personality</a:t>
                      </a:r>
                      <a:endParaRPr lang="en-GB" sz="1200" b="0" dirty="0">
                        <a:solidFill>
                          <a:schemeClr val="accent1"/>
                        </a:solidFill>
                        <a:latin typeface="Mabry Pro"/>
                      </a:endParaRPr>
                    </a:p>
                  </a:txBody>
                  <a:tcPr>
                    <a:lnL w="12700" cap="flat" cmpd="sng" algn="ctr">
                      <a:solidFill>
                        <a:srgbClr val="0E107A"/>
                      </a:solidFill>
                      <a:prstDash val="solid"/>
                      <a:round/>
                      <a:headEnd type="none" w="med" len="med"/>
                      <a:tailEnd type="none" w="med" len="med"/>
                    </a:lnL>
                    <a:lnR w="12700" cap="flat" cmpd="sng" algn="ctr">
                      <a:solidFill>
                        <a:srgbClr val="0E107A"/>
                      </a:solidFill>
                      <a:prstDash val="solid"/>
                      <a:round/>
                      <a:headEnd type="none" w="med" len="med"/>
                      <a:tailEnd type="none" w="med" len="med"/>
                    </a:lnR>
                    <a:lnT w="12700" cap="flat" cmpd="sng" algn="ctr">
                      <a:solidFill>
                        <a:srgbClr val="0E107A"/>
                      </a:solidFill>
                      <a:prstDash val="solid"/>
                      <a:round/>
                      <a:headEnd type="none" w="med" len="med"/>
                      <a:tailEnd type="none" w="med" len="med"/>
                    </a:lnT>
                    <a:lnB w="12700" cap="flat" cmpd="sng" algn="ctr">
                      <a:solidFill>
                        <a:srgbClr val="0E107A"/>
                      </a:solidFill>
                      <a:prstDash val="solid"/>
                      <a:round/>
                      <a:headEnd type="none" w="med" len="med"/>
                      <a:tailEnd type="none" w="med" len="med"/>
                    </a:lnB>
                    <a:no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b="0">
                          <a:solidFill>
                            <a:schemeClr val="accent1"/>
                          </a:solidFill>
                          <a:latin typeface="Mabry Pro"/>
                        </a:rPr>
                        <a:t>A report illustrating Team types, showing how someone is likely to act in relation to 8 team styles</a:t>
                      </a:r>
                      <a:endParaRPr lang="en-GB" sz="1200" b="0" dirty="0">
                        <a:solidFill>
                          <a:schemeClr val="accent1"/>
                        </a:solidFill>
                        <a:latin typeface="Mabry Pro"/>
                      </a:endParaRPr>
                    </a:p>
                  </a:txBody>
                  <a:tcPr>
                    <a:lnL w="12700" cap="flat" cmpd="sng" algn="ctr">
                      <a:solidFill>
                        <a:srgbClr val="0E107A"/>
                      </a:solidFill>
                      <a:prstDash val="solid"/>
                      <a:round/>
                      <a:headEnd type="none" w="med" len="med"/>
                      <a:tailEnd type="none" w="med" len="med"/>
                    </a:lnL>
                    <a:lnR w="12700" cap="flat" cmpd="sng" algn="ctr">
                      <a:solidFill>
                        <a:srgbClr val="0E107A"/>
                      </a:solidFill>
                      <a:prstDash val="solid"/>
                      <a:round/>
                      <a:headEnd type="none" w="med" len="med"/>
                      <a:tailEnd type="none" w="med" len="med"/>
                    </a:lnR>
                    <a:lnT w="12700" cap="flat" cmpd="sng" algn="ctr">
                      <a:solidFill>
                        <a:srgbClr val="0E107A"/>
                      </a:solidFill>
                      <a:prstDash val="solid"/>
                      <a:round/>
                      <a:headEnd type="none" w="med" len="med"/>
                      <a:tailEnd type="none" w="med" len="med"/>
                    </a:lnT>
                    <a:lnB w="12700" cap="flat" cmpd="sng" algn="ctr">
                      <a:solidFill>
                        <a:srgbClr val="0E107A"/>
                      </a:solidFill>
                      <a:prstDash val="solid"/>
                      <a:round/>
                      <a:headEnd type="none" w="med" len="med"/>
                      <a:tailEnd type="none" w="med" len="med"/>
                    </a:lnB>
                    <a:noFill/>
                  </a:tcPr>
                </a:tc>
                <a:extLst>
                  <a:ext uri="{0D108BD9-81ED-4DB2-BD59-A6C34878D82A}">
                    <a16:rowId xmlns:a16="http://schemas.microsoft.com/office/drawing/2014/main" val="2820779314"/>
                  </a:ext>
                </a:extLst>
              </a:tr>
              <a:tr h="316433">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b="0" dirty="0">
                          <a:solidFill>
                            <a:schemeClr val="accent1"/>
                          </a:solidFill>
                          <a:latin typeface="Mabry Pro"/>
                        </a:rPr>
                        <a:t>Potential DNA report*</a:t>
                      </a:r>
                    </a:p>
                  </a:txBody>
                  <a:tcPr>
                    <a:lnL w="12700" cap="flat" cmpd="sng" algn="ctr">
                      <a:solidFill>
                        <a:srgbClr val="0E107A"/>
                      </a:solidFill>
                      <a:prstDash val="solid"/>
                      <a:round/>
                      <a:headEnd type="none" w="med" len="med"/>
                      <a:tailEnd type="none" w="med" len="med"/>
                    </a:lnL>
                    <a:lnR w="12700" cap="flat" cmpd="sng" algn="ctr">
                      <a:solidFill>
                        <a:srgbClr val="0E107A"/>
                      </a:solidFill>
                      <a:prstDash val="solid"/>
                      <a:round/>
                      <a:headEnd type="none" w="med" len="med"/>
                      <a:tailEnd type="none" w="med" len="med"/>
                    </a:lnR>
                    <a:lnT w="12700" cap="flat" cmpd="sng" algn="ctr">
                      <a:solidFill>
                        <a:srgbClr val="0E107A"/>
                      </a:solidFill>
                      <a:prstDash val="solid"/>
                      <a:round/>
                      <a:headEnd type="none" w="med" len="med"/>
                      <a:tailEnd type="none" w="med" len="med"/>
                    </a:lnT>
                    <a:lnB w="12700" cap="flat" cmpd="sng" algn="ctr">
                      <a:solidFill>
                        <a:srgbClr val="0E107A"/>
                      </a:solidFill>
                      <a:prstDash val="solid"/>
                      <a:round/>
                      <a:headEnd type="none" w="med" len="med"/>
                      <a:tailEnd type="none" w="med" len="med"/>
                    </a:lnB>
                    <a:noFill/>
                  </a:tcPr>
                </a:tc>
                <a:tc>
                  <a:txBody>
                    <a:bodyPr/>
                    <a:lstStyle/>
                    <a:p>
                      <a:r>
                        <a:rPr lang="en-US" sz="1200" b="0" dirty="0">
                          <a:solidFill>
                            <a:schemeClr val="accent1"/>
                          </a:solidFill>
                          <a:latin typeface="Mabry Pro"/>
                        </a:rPr>
                        <a:t>Personality</a:t>
                      </a:r>
                      <a:endParaRPr lang="en-GB" sz="1200" b="0" dirty="0">
                        <a:solidFill>
                          <a:schemeClr val="accent1"/>
                        </a:solidFill>
                        <a:latin typeface="Mabry Pro"/>
                      </a:endParaRPr>
                    </a:p>
                  </a:txBody>
                  <a:tcPr>
                    <a:lnL w="12700" cap="flat" cmpd="sng" algn="ctr">
                      <a:solidFill>
                        <a:srgbClr val="0E107A"/>
                      </a:solidFill>
                      <a:prstDash val="solid"/>
                      <a:round/>
                      <a:headEnd type="none" w="med" len="med"/>
                      <a:tailEnd type="none" w="med" len="med"/>
                    </a:lnL>
                    <a:lnR w="12700" cap="flat" cmpd="sng" algn="ctr">
                      <a:solidFill>
                        <a:srgbClr val="0E107A"/>
                      </a:solidFill>
                      <a:prstDash val="solid"/>
                      <a:round/>
                      <a:headEnd type="none" w="med" len="med"/>
                      <a:tailEnd type="none" w="med" len="med"/>
                    </a:lnR>
                    <a:lnT w="12700" cap="flat" cmpd="sng" algn="ctr">
                      <a:solidFill>
                        <a:srgbClr val="0E107A"/>
                      </a:solidFill>
                      <a:prstDash val="solid"/>
                      <a:round/>
                      <a:headEnd type="none" w="med" len="med"/>
                      <a:tailEnd type="none" w="med" len="med"/>
                    </a:lnT>
                    <a:lnB w="12700" cap="flat" cmpd="sng" algn="ctr">
                      <a:solidFill>
                        <a:srgbClr val="0E107A"/>
                      </a:solidFill>
                      <a:prstDash val="solid"/>
                      <a:round/>
                      <a:headEnd type="none" w="med" len="med"/>
                      <a:tailEnd type="none" w="med" len="med"/>
                    </a:lnB>
                    <a:no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b="0">
                          <a:solidFill>
                            <a:schemeClr val="accent1"/>
                          </a:solidFill>
                          <a:latin typeface="Mabry Pro"/>
                        </a:rPr>
                        <a:t>A report against a set of 9 competencies designed to assess leadership potential</a:t>
                      </a:r>
                      <a:endParaRPr lang="en-GB" sz="1200" b="0" dirty="0">
                        <a:solidFill>
                          <a:schemeClr val="accent1"/>
                        </a:solidFill>
                        <a:latin typeface="Mabry Pro"/>
                      </a:endParaRPr>
                    </a:p>
                  </a:txBody>
                  <a:tcPr>
                    <a:lnL w="12700" cap="flat" cmpd="sng" algn="ctr">
                      <a:solidFill>
                        <a:srgbClr val="0E107A"/>
                      </a:solidFill>
                      <a:prstDash val="solid"/>
                      <a:round/>
                      <a:headEnd type="none" w="med" len="med"/>
                      <a:tailEnd type="none" w="med" len="med"/>
                    </a:lnL>
                    <a:lnR w="12700" cap="flat" cmpd="sng" algn="ctr">
                      <a:solidFill>
                        <a:srgbClr val="0E107A"/>
                      </a:solidFill>
                      <a:prstDash val="solid"/>
                      <a:round/>
                      <a:headEnd type="none" w="med" len="med"/>
                      <a:tailEnd type="none" w="med" len="med"/>
                    </a:lnR>
                    <a:lnT w="12700" cap="flat" cmpd="sng" algn="ctr">
                      <a:solidFill>
                        <a:srgbClr val="0E107A"/>
                      </a:solidFill>
                      <a:prstDash val="solid"/>
                      <a:round/>
                      <a:headEnd type="none" w="med" len="med"/>
                      <a:tailEnd type="none" w="med" len="med"/>
                    </a:lnT>
                    <a:lnB w="12700" cap="flat" cmpd="sng" algn="ctr">
                      <a:solidFill>
                        <a:srgbClr val="0E107A"/>
                      </a:solidFill>
                      <a:prstDash val="solid"/>
                      <a:round/>
                      <a:headEnd type="none" w="med" len="med"/>
                      <a:tailEnd type="none" w="med" len="med"/>
                    </a:lnB>
                    <a:noFill/>
                  </a:tcPr>
                </a:tc>
                <a:extLst>
                  <a:ext uri="{0D108BD9-81ED-4DB2-BD59-A6C34878D82A}">
                    <a16:rowId xmlns:a16="http://schemas.microsoft.com/office/drawing/2014/main" val="1150515432"/>
                  </a:ext>
                </a:extLst>
              </a:tr>
              <a:tr h="261717">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b="0" dirty="0">
                          <a:solidFill>
                            <a:schemeClr val="accent1"/>
                          </a:solidFill>
                          <a:latin typeface="Mabry Pro"/>
                        </a:rPr>
                        <a:t>Derailment report</a:t>
                      </a:r>
                    </a:p>
                  </a:txBody>
                  <a:tcPr>
                    <a:lnL w="12700" cap="flat" cmpd="sng" algn="ctr">
                      <a:solidFill>
                        <a:srgbClr val="0E107A"/>
                      </a:solidFill>
                      <a:prstDash val="solid"/>
                      <a:round/>
                      <a:headEnd type="none" w="med" len="med"/>
                      <a:tailEnd type="none" w="med" len="med"/>
                    </a:lnL>
                    <a:lnR w="12700" cap="flat" cmpd="sng" algn="ctr">
                      <a:solidFill>
                        <a:srgbClr val="0E107A"/>
                      </a:solidFill>
                      <a:prstDash val="solid"/>
                      <a:round/>
                      <a:headEnd type="none" w="med" len="med"/>
                      <a:tailEnd type="none" w="med" len="med"/>
                    </a:lnR>
                    <a:lnT w="12700" cap="flat" cmpd="sng" algn="ctr">
                      <a:solidFill>
                        <a:srgbClr val="0E107A"/>
                      </a:solidFill>
                      <a:prstDash val="solid"/>
                      <a:round/>
                      <a:headEnd type="none" w="med" len="med"/>
                      <a:tailEnd type="none" w="med" len="med"/>
                    </a:lnT>
                    <a:lnB w="12700" cap="flat" cmpd="sng" algn="ctr">
                      <a:solidFill>
                        <a:srgbClr val="0E107A"/>
                      </a:solidFill>
                      <a:prstDash val="solid"/>
                      <a:round/>
                      <a:headEnd type="none" w="med" len="med"/>
                      <a:tailEnd type="none" w="med" len="med"/>
                    </a:lnB>
                    <a:noFill/>
                  </a:tcPr>
                </a:tc>
                <a:tc>
                  <a:txBody>
                    <a:bodyPr/>
                    <a:lstStyle/>
                    <a:p>
                      <a:r>
                        <a:rPr lang="en-US" sz="1200" b="0" dirty="0">
                          <a:solidFill>
                            <a:schemeClr val="accent1"/>
                          </a:solidFill>
                          <a:latin typeface="Mabry Pro"/>
                        </a:rPr>
                        <a:t>Personality</a:t>
                      </a:r>
                      <a:endParaRPr lang="en-GB" sz="1200" b="0" dirty="0">
                        <a:solidFill>
                          <a:schemeClr val="accent1"/>
                        </a:solidFill>
                        <a:latin typeface="Mabry Pro"/>
                      </a:endParaRPr>
                    </a:p>
                  </a:txBody>
                  <a:tcPr>
                    <a:lnL w="12700" cap="flat" cmpd="sng" algn="ctr">
                      <a:solidFill>
                        <a:srgbClr val="0E107A"/>
                      </a:solidFill>
                      <a:prstDash val="solid"/>
                      <a:round/>
                      <a:headEnd type="none" w="med" len="med"/>
                      <a:tailEnd type="none" w="med" len="med"/>
                    </a:lnL>
                    <a:lnR w="12700" cap="flat" cmpd="sng" algn="ctr">
                      <a:solidFill>
                        <a:srgbClr val="0E107A"/>
                      </a:solidFill>
                      <a:prstDash val="solid"/>
                      <a:round/>
                      <a:headEnd type="none" w="med" len="med"/>
                      <a:tailEnd type="none" w="med" len="med"/>
                    </a:lnR>
                    <a:lnT w="12700" cap="flat" cmpd="sng" algn="ctr">
                      <a:solidFill>
                        <a:srgbClr val="0E107A"/>
                      </a:solidFill>
                      <a:prstDash val="solid"/>
                      <a:round/>
                      <a:headEnd type="none" w="med" len="med"/>
                      <a:tailEnd type="none" w="med" len="med"/>
                    </a:lnT>
                    <a:lnB w="12700" cap="flat" cmpd="sng" algn="ctr">
                      <a:solidFill>
                        <a:srgbClr val="0E107A"/>
                      </a:solidFill>
                      <a:prstDash val="solid"/>
                      <a:round/>
                      <a:headEnd type="none" w="med" len="med"/>
                      <a:tailEnd type="none" w="med" len="med"/>
                    </a:lnB>
                    <a:no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b="0">
                          <a:solidFill>
                            <a:schemeClr val="accent1"/>
                          </a:solidFill>
                          <a:latin typeface="Mabry Pro"/>
                        </a:rPr>
                        <a:t>A derailment report closely aligned with the Hogan HDS report</a:t>
                      </a:r>
                      <a:endParaRPr lang="en-GB" sz="1200" b="0" dirty="0">
                        <a:solidFill>
                          <a:schemeClr val="accent1"/>
                        </a:solidFill>
                        <a:latin typeface="Mabry Pro"/>
                      </a:endParaRPr>
                    </a:p>
                  </a:txBody>
                  <a:tcPr>
                    <a:lnL w="12700" cap="flat" cmpd="sng" algn="ctr">
                      <a:solidFill>
                        <a:srgbClr val="0E107A"/>
                      </a:solidFill>
                      <a:prstDash val="solid"/>
                      <a:round/>
                      <a:headEnd type="none" w="med" len="med"/>
                      <a:tailEnd type="none" w="med" len="med"/>
                    </a:lnL>
                    <a:lnR w="12700" cap="flat" cmpd="sng" algn="ctr">
                      <a:solidFill>
                        <a:srgbClr val="0E107A"/>
                      </a:solidFill>
                      <a:prstDash val="solid"/>
                      <a:round/>
                      <a:headEnd type="none" w="med" len="med"/>
                      <a:tailEnd type="none" w="med" len="med"/>
                    </a:lnR>
                    <a:lnT w="12700" cap="flat" cmpd="sng" algn="ctr">
                      <a:solidFill>
                        <a:srgbClr val="0E107A"/>
                      </a:solidFill>
                      <a:prstDash val="solid"/>
                      <a:round/>
                      <a:headEnd type="none" w="med" len="med"/>
                      <a:tailEnd type="none" w="med" len="med"/>
                    </a:lnT>
                    <a:lnB w="12700" cap="flat" cmpd="sng" algn="ctr">
                      <a:solidFill>
                        <a:srgbClr val="0E107A"/>
                      </a:solidFill>
                      <a:prstDash val="solid"/>
                      <a:round/>
                      <a:headEnd type="none" w="med" len="med"/>
                      <a:tailEnd type="none" w="med" len="med"/>
                    </a:lnB>
                    <a:noFill/>
                  </a:tcPr>
                </a:tc>
                <a:extLst>
                  <a:ext uri="{0D108BD9-81ED-4DB2-BD59-A6C34878D82A}">
                    <a16:rowId xmlns:a16="http://schemas.microsoft.com/office/drawing/2014/main" val="2860412378"/>
                  </a:ext>
                </a:extLst>
              </a:tr>
              <a:tr h="274228">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b="0" dirty="0">
                          <a:solidFill>
                            <a:schemeClr val="accent1"/>
                          </a:solidFill>
                          <a:latin typeface="Mabry Pro"/>
                        </a:rPr>
                        <a:t>Development report</a:t>
                      </a:r>
                    </a:p>
                  </a:txBody>
                  <a:tcPr>
                    <a:lnL w="12700" cap="flat" cmpd="sng" algn="ctr">
                      <a:solidFill>
                        <a:srgbClr val="0E107A"/>
                      </a:solidFill>
                      <a:prstDash val="solid"/>
                      <a:round/>
                      <a:headEnd type="none" w="med" len="med"/>
                      <a:tailEnd type="none" w="med" len="med"/>
                    </a:lnL>
                    <a:lnR w="12700" cap="flat" cmpd="sng" algn="ctr">
                      <a:solidFill>
                        <a:srgbClr val="0E107A"/>
                      </a:solidFill>
                      <a:prstDash val="solid"/>
                      <a:round/>
                      <a:headEnd type="none" w="med" len="med"/>
                      <a:tailEnd type="none" w="med" len="med"/>
                    </a:lnR>
                    <a:lnT w="12700" cap="flat" cmpd="sng" algn="ctr">
                      <a:solidFill>
                        <a:srgbClr val="0E107A"/>
                      </a:solidFill>
                      <a:prstDash val="solid"/>
                      <a:round/>
                      <a:headEnd type="none" w="med" len="med"/>
                      <a:tailEnd type="none" w="med" len="med"/>
                    </a:lnT>
                    <a:lnB w="12700" cap="flat" cmpd="sng" algn="ctr">
                      <a:solidFill>
                        <a:srgbClr val="0E107A"/>
                      </a:solidFill>
                      <a:prstDash val="solid"/>
                      <a:round/>
                      <a:headEnd type="none" w="med" len="med"/>
                      <a:tailEnd type="none" w="med" len="med"/>
                    </a:lnB>
                    <a:noFill/>
                  </a:tcPr>
                </a:tc>
                <a:tc>
                  <a:txBody>
                    <a:bodyPr/>
                    <a:lstStyle/>
                    <a:p>
                      <a:r>
                        <a:rPr lang="en-US" sz="1200" b="0" dirty="0">
                          <a:solidFill>
                            <a:schemeClr val="accent1"/>
                          </a:solidFill>
                          <a:latin typeface="Mabry Pro"/>
                        </a:rPr>
                        <a:t>Personality</a:t>
                      </a:r>
                      <a:endParaRPr lang="en-GB" sz="1200" b="0" dirty="0">
                        <a:solidFill>
                          <a:schemeClr val="accent1"/>
                        </a:solidFill>
                        <a:latin typeface="Mabry Pro"/>
                      </a:endParaRPr>
                    </a:p>
                  </a:txBody>
                  <a:tcPr>
                    <a:lnL w="12700" cap="flat" cmpd="sng" algn="ctr">
                      <a:solidFill>
                        <a:srgbClr val="0E107A"/>
                      </a:solidFill>
                      <a:prstDash val="solid"/>
                      <a:round/>
                      <a:headEnd type="none" w="med" len="med"/>
                      <a:tailEnd type="none" w="med" len="med"/>
                    </a:lnL>
                    <a:lnR w="12700" cap="flat" cmpd="sng" algn="ctr">
                      <a:solidFill>
                        <a:srgbClr val="0E107A"/>
                      </a:solidFill>
                      <a:prstDash val="solid"/>
                      <a:round/>
                      <a:headEnd type="none" w="med" len="med"/>
                      <a:tailEnd type="none" w="med" len="med"/>
                    </a:lnR>
                    <a:lnT w="12700" cap="flat" cmpd="sng" algn="ctr">
                      <a:solidFill>
                        <a:srgbClr val="0E107A"/>
                      </a:solidFill>
                      <a:prstDash val="solid"/>
                      <a:round/>
                      <a:headEnd type="none" w="med" len="med"/>
                      <a:tailEnd type="none" w="med" len="med"/>
                    </a:lnT>
                    <a:lnB w="12700" cap="flat" cmpd="sng" algn="ctr">
                      <a:solidFill>
                        <a:srgbClr val="0E107A"/>
                      </a:solidFill>
                      <a:prstDash val="solid"/>
                      <a:round/>
                      <a:headEnd type="none" w="med" len="med"/>
                      <a:tailEnd type="none" w="med" len="med"/>
                    </a:lnB>
                    <a:no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b="0">
                          <a:solidFill>
                            <a:schemeClr val="accent1"/>
                          </a:solidFill>
                          <a:latin typeface="Mabry Pro"/>
                        </a:rPr>
                        <a:t>A report which provides narrative development support on 10 commonly used competencies</a:t>
                      </a:r>
                      <a:endParaRPr lang="en-GB" sz="1200" b="0" dirty="0">
                        <a:solidFill>
                          <a:schemeClr val="accent1"/>
                        </a:solidFill>
                        <a:latin typeface="Mabry Pro"/>
                      </a:endParaRPr>
                    </a:p>
                  </a:txBody>
                  <a:tcPr>
                    <a:lnL w="12700" cap="flat" cmpd="sng" algn="ctr">
                      <a:solidFill>
                        <a:srgbClr val="0E107A"/>
                      </a:solidFill>
                      <a:prstDash val="solid"/>
                      <a:round/>
                      <a:headEnd type="none" w="med" len="med"/>
                      <a:tailEnd type="none" w="med" len="med"/>
                    </a:lnL>
                    <a:lnR w="12700" cap="flat" cmpd="sng" algn="ctr">
                      <a:solidFill>
                        <a:srgbClr val="0E107A"/>
                      </a:solidFill>
                      <a:prstDash val="solid"/>
                      <a:round/>
                      <a:headEnd type="none" w="med" len="med"/>
                      <a:tailEnd type="none" w="med" len="med"/>
                    </a:lnR>
                    <a:lnT w="12700" cap="flat" cmpd="sng" algn="ctr">
                      <a:solidFill>
                        <a:srgbClr val="0E107A"/>
                      </a:solidFill>
                      <a:prstDash val="solid"/>
                      <a:round/>
                      <a:headEnd type="none" w="med" len="med"/>
                      <a:tailEnd type="none" w="med" len="med"/>
                    </a:lnT>
                    <a:lnB w="12700" cap="flat" cmpd="sng" algn="ctr">
                      <a:solidFill>
                        <a:srgbClr val="0E107A"/>
                      </a:solidFill>
                      <a:prstDash val="solid"/>
                      <a:round/>
                      <a:headEnd type="none" w="med" len="med"/>
                      <a:tailEnd type="none" w="med" len="med"/>
                    </a:lnB>
                    <a:noFill/>
                  </a:tcPr>
                </a:tc>
                <a:extLst>
                  <a:ext uri="{0D108BD9-81ED-4DB2-BD59-A6C34878D82A}">
                    <a16:rowId xmlns:a16="http://schemas.microsoft.com/office/drawing/2014/main" val="2361881325"/>
                  </a:ext>
                </a:extLst>
              </a:tr>
              <a:tr h="274228">
                <a:tc>
                  <a:txBody>
                    <a:bodyPr/>
                    <a:lstStyle/>
                    <a:p>
                      <a:pPr marL="0" lvl="0" indent="0">
                        <a:lnSpc>
                          <a:spcPct val="100000"/>
                        </a:lnSpc>
                        <a:spcBef>
                          <a:spcPts val="0"/>
                        </a:spcBef>
                        <a:spcAft>
                          <a:spcPts val="0"/>
                        </a:spcAft>
                        <a:buNone/>
                      </a:pPr>
                      <a:r>
                        <a:rPr lang="en-GB" sz="1200" b="0" dirty="0">
                          <a:solidFill>
                            <a:schemeClr val="accent1"/>
                          </a:solidFill>
                          <a:latin typeface="Mabry Pro"/>
                        </a:rPr>
                        <a:t>Career Report</a:t>
                      </a:r>
                    </a:p>
                  </a:txBody>
                  <a:tcPr>
                    <a:lnL w="12700">
                      <a:solidFill>
                        <a:srgbClr val="0E107A"/>
                      </a:solidFill>
                    </a:lnL>
                    <a:lnR w="12700" cap="flat" cmpd="sng" algn="ctr">
                      <a:solidFill>
                        <a:srgbClr val="0E107A"/>
                      </a:solidFill>
                      <a:prstDash val="solid"/>
                      <a:round/>
                      <a:headEnd type="none" w="med" len="med"/>
                      <a:tailEnd type="none" w="med" len="med"/>
                    </a:lnR>
                    <a:lnT w="12700">
                      <a:solidFill>
                        <a:srgbClr val="0E107A"/>
                      </a:solidFill>
                    </a:lnT>
                    <a:lnB w="12700" cap="flat" cmpd="sng" algn="ctr">
                      <a:solidFill>
                        <a:srgbClr val="0E107A"/>
                      </a:solidFill>
                      <a:prstDash val="solid"/>
                      <a:round/>
                      <a:headEnd type="none" w="med" len="med"/>
                      <a:tailEnd type="none" w="med" len="med"/>
                    </a:lnB>
                    <a:noFill/>
                  </a:tcPr>
                </a:tc>
                <a:tc>
                  <a:txBody>
                    <a:bodyPr/>
                    <a:lstStyle/>
                    <a:p>
                      <a:r>
                        <a:rPr lang="en-US" sz="1200" b="0" dirty="0">
                          <a:solidFill>
                            <a:schemeClr val="accent1"/>
                          </a:solidFill>
                          <a:latin typeface="Mabry Pro"/>
                        </a:rPr>
                        <a:t>Personality</a:t>
                      </a:r>
                      <a:endParaRPr lang="en-GB" sz="1200" b="0" dirty="0">
                        <a:solidFill>
                          <a:schemeClr val="accent1"/>
                        </a:solidFill>
                        <a:latin typeface="Mabry Pro"/>
                      </a:endParaRPr>
                    </a:p>
                  </a:txBody>
                  <a:tcPr>
                    <a:lnL w="12700" cap="flat" cmpd="sng" algn="ctr">
                      <a:solidFill>
                        <a:srgbClr val="0E107A"/>
                      </a:solidFill>
                      <a:prstDash val="solid"/>
                      <a:round/>
                      <a:headEnd type="none" w="med" len="med"/>
                      <a:tailEnd type="none" w="med" len="med"/>
                    </a:lnL>
                    <a:lnR w="12700" cap="flat" cmpd="sng" algn="ctr">
                      <a:solidFill>
                        <a:srgbClr val="0E107A"/>
                      </a:solidFill>
                      <a:prstDash val="solid"/>
                      <a:round/>
                      <a:headEnd type="none" w="med" len="med"/>
                      <a:tailEnd type="none" w="med" len="med"/>
                    </a:lnR>
                    <a:lnT w="12700" cap="flat" cmpd="sng" algn="ctr">
                      <a:solidFill>
                        <a:srgbClr val="0E107A"/>
                      </a:solidFill>
                      <a:prstDash val="solid"/>
                      <a:round/>
                      <a:headEnd type="none" w="med" len="med"/>
                      <a:tailEnd type="none" w="med" len="med"/>
                    </a:lnT>
                    <a:lnB w="12700" cap="flat" cmpd="sng" algn="ctr">
                      <a:solidFill>
                        <a:srgbClr val="0E107A"/>
                      </a:solidFill>
                      <a:prstDash val="solid"/>
                      <a:round/>
                      <a:headEnd type="none" w="med" len="med"/>
                      <a:tailEnd type="none" w="med" len="med"/>
                    </a:lnB>
                    <a:noFill/>
                  </a:tcPr>
                </a:tc>
                <a:tc>
                  <a:txBody>
                    <a:bodyPr/>
                    <a:lstStyle/>
                    <a:p>
                      <a:pPr marL="0" lvl="0" indent="0">
                        <a:lnSpc>
                          <a:spcPct val="100000"/>
                        </a:lnSpc>
                        <a:spcBef>
                          <a:spcPts val="0"/>
                        </a:spcBef>
                        <a:spcAft>
                          <a:spcPts val="0"/>
                        </a:spcAft>
                        <a:buNone/>
                      </a:pPr>
                      <a:r>
                        <a:rPr lang="en-GB" sz="1200" b="0">
                          <a:solidFill>
                            <a:schemeClr val="accent1"/>
                          </a:solidFill>
                          <a:latin typeface="Mabry Pro"/>
                        </a:rPr>
                        <a:t>A simple report outlining commentary on a person’s score on 9 work approaches</a:t>
                      </a:r>
                      <a:endParaRPr lang="en-GB" sz="1200" b="0" dirty="0">
                        <a:solidFill>
                          <a:schemeClr val="accent1"/>
                        </a:solidFill>
                        <a:latin typeface="Mabry Pro"/>
                      </a:endParaRPr>
                    </a:p>
                  </a:txBody>
                  <a:tcPr>
                    <a:lnL w="12700" cap="flat" cmpd="sng" algn="ctr">
                      <a:solidFill>
                        <a:srgbClr val="0E107A"/>
                      </a:solidFill>
                      <a:prstDash val="solid"/>
                      <a:round/>
                      <a:headEnd type="none" w="med" len="med"/>
                      <a:tailEnd type="none" w="med" len="med"/>
                    </a:lnL>
                    <a:lnR w="12700">
                      <a:solidFill>
                        <a:srgbClr val="0E107A"/>
                      </a:solidFill>
                    </a:lnR>
                    <a:lnT w="12700" cap="flat" cmpd="sng" algn="ctr">
                      <a:solidFill>
                        <a:srgbClr val="0E107A"/>
                      </a:solidFill>
                      <a:prstDash val="solid"/>
                      <a:round/>
                      <a:headEnd type="none" w="med" len="med"/>
                      <a:tailEnd type="none" w="med" len="med"/>
                    </a:lnT>
                    <a:lnB w="12700" cap="flat" cmpd="sng" algn="ctr">
                      <a:solidFill>
                        <a:srgbClr val="0E107A"/>
                      </a:solidFill>
                      <a:prstDash val="solid"/>
                      <a:round/>
                      <a:headEnd type="none" w="med" len="med"/>
                      <a:tailEnd type="none" w="med" len="med"/>
                    </a:lnB>
                    <a:noFill/>
                  </a:tcPr>
                </a:tc>
                <a:extLst>
                  <a:ext uri="{0D108BD9-81ED-4DB2-BD59-A6C34878D82A}">
                    <a16:rowId xmlns:a16="http://schemas.microsoft.com/office/drawing/2014/main" val="1293703585"/>
                  </a:ext>
                </a:extLst>
              </a:tr>
              <a:tr h="274228">
                <a:tc>
                  <a:txBody>
                    <a:bodyPr/>
                    <a:lstStyle/>
                    <a:p>
                      <a:pPr marL="0" lvl="0" indent="0">
                        <a:lnSpc>
                          <a:spcPct val="100000"/>
                        </a:lnSpc>
                        <a:spcBef>
                          <a:spcPts val="0"/>
                        </a:spcBef>
                        <a:spcAft>
                          <a:spcPts val="0"/>
                        </a:spcAft>
                        <a:buNone/>
                      </a:pPr>
                      <a:r>
                        <a:rPr lang="en-GB" sz="1200" b="0" dirty="0">
                          <a:solidFill>
                            <a:schemeClr val="accent1"/>
                          </a:solidFill>
                          <a:latin typeface="Mabry Pro"/>
                        </a:rPr>
                        <a:t>Motivation report(s)</a:t>
                      </a:r>
                    </a:p>
                  </a:txBody>
                  <a:tcPr>
                    <a:lnL w="12700">
                      <a:solidFill>
                        <a:srgbClr val="0E107A"/>
                      </a:solidFill>
                    </a:lnL>
                    <a:lnR w="12700">
                      <a:solidFill>
                        <a:srgbClr val="0E107A"/>
                      </a:solidFill>
                    </a:lnR>
                    <a:lnT w="12700">
                      <a:solidFill>
                        <a:srgbClr val="0E107A"/>
                      </a:solidFill>
                    </a:lnT>
                    <a:lnB w="12700">
                      <a:solidFill>
                        <a:srgbClr val="0E107A"/>
                      </a:solidFill>
                    </a:lnB>
                    <a:noFill/>
                  </a:tcPr>
                </a:tc>
                <a:tc>
                  <a:txBody>
                    <a:bodyPr/>
                    <a:lstStyle/>
                    <a:p>
                      <a:pPr marL="0" lvl="0" indent="0">
                        <a:lnSpc>
                          <a:spcPct val="100000"/>
                        </a:lnSpc>
                        <a:spcBef>
                          <a:spcPts val="0"/>
                        </a:spcBef>
                        <a:spcAft>
                          <a:spcPts val="0"/>
                        </a:spcAft>
                        <a:buNone/>
                      </a:pPr>
                      <a:r>
                        <a:rPr lang="en-US" sz="1200" b="0" dirty="0">
                          <a:solidFill>
                            <a:schemeClr val="accent1"/>
                          </a:solidFill>
                          <a:latin typeface="Mabry Pro"/>
                        </a:rPr>
                        <a:t>Motivation</a:t>
                      </a:r>
                      <a:endParaRPr lang="en-GB" sz="1200" b="0" dirty="0">
                        <a:solidFill>
                          <a:schemeClr val="accent1"/>
                        </a:solidFill>
                        <a:latin typeface="Mabry Pro"/>
                      </a:endParaRPr>
                    </a:p>
                  </a:txBody>
                  <a:tcPr>
                    <a:lnL w="12700" cap="flat" cmpd="sng" algn="ctr">
                      <a:solidFill>
                        <a:srgbClr val="0E107A"/>
                      </a:solidFill>
                      <a:prstDash val="solid"/>
                      <a:round/>
                      <a:headEnd type="none" w="med" len="med"/>
                      <a:tailEnd type="none" w="med" len="med"/>
                    </a:lnL>
                    <a:lnR w="12700">
                      <a:solidFill>
                        <a:srgbClr val="0E107A"/>
                      </a:solidFill>
                    </a:lnR>
                    <a:lnT w="12700" cap="flat" cmpd="sng" algn="ctr">
                      <a:solidFill>
                        <a:srgbClr val="0E107A"/>
                      </a:solidFill>
                      <a:prstDash val="solid"/>
                      <a:round/>
                      <a:headEnd type="none" w="med" len="med"/>
                      <a:tailEnd type="none" w="med" len="med"/>
                    </a:lnT>
                    <a:lnB w="12700" cap="flat" cmpd="sng" algn="ctr">
                      <a:solidFill>
                        <a:srgbClr val="0E107A"/>
                      </a:solidFill>
                      <a:prstDash val="solid"/>
                      <a:round/>
                      <a:headEnd type="none" w="med" len="med"/>
                      <a:tailEnd type="none" w="med" len="med"/>
                    </a:lnB>
                    <a:noFill/>
                  </a:tcPr>
                </a:tc>
                <a:tc>
                  <a:txBody>
                    <a:bodyPr/>
                    <a:lstStyle/>
                    <a:p>
                      <a:pPr marL="0" lvl="0" indent="0">
                        <a:lnSpc>
                          <a:spcPct val="100000"/>
                        </a:lnSpc>
                        <a:spcBef>
                          <a:spcPts val="0"/>
                        </a:spcBef>
                        <a:spcAft>
                          <a:spcPts val="0"/>
                        </a:spcAft>
                        <a:buNone/>
                      </a:pPr>
                      <a:r>
                        <a:rPr lang="en-GB" sz="1200" b="0">
                          <a:solidFill>
                            <a:schemeClr val="accent1"/>
                          </a:solidFill>
                          <a:latin typeface="Mabry Pro"/>
                        </a:rPr>
                        <a:t>A selection of four reports to aid development conversations following completion of the MQ – Coaching Report, Candidate Report*, Manager Report* and Practitioner Report*</a:t>
                      </a:r>
                      <a:endParaRPr lang="en-GB" sz="1200" b="0" dirty="0">
                        <a:solidFill>
                          <a:schemeClr val="accent1"/>
                        </a:solidFill>
                        <a:latin typeface="Mabry Pro"/>
                      </a:endParaRPr>
                    </a:p>
                  </a:txBody>
                  <a:tcPr>
                    <a:lnL w="12700" cap="flat" cmpd="sng" algn="ctr">
                      <a:solidFill>
                        <a:srgbClr val="0E107A"/>
                      </a:solidFill>
                      <a:prstDash val="solid"/>
                      <a:round/>
                      <a:headEnd type="none" w="med" len="med"/>
                      <a:tailEnd type="none" w="med" len="med"/>
                    </a:lnL>
                    <a:lnR w="12700">
                      <a:solidFill>
                        <a:srgbClr val="0E107A"/>
                      </a:solidFill>
                    </a:lnR>
                    <a:lnT w="12700" cap="flat" cmpd="sng" algn="ctr">
                      <a:solidFill>
                        <a:srgbClr val="0E107A"/>
                      </a:solidFill>
                      <a:prstDash val="solid"/>
                      <a:round/>
                      <a:headEnd type="none" w="med" len="med"/>
                      <a:tailEnd type="none" w="med" len="med"/>
                    </a:lnT>
                    <a:lnB w="12700" cap="flat" cmpd="sng" algn="ctr">
                      <a:solidFill>
                        <a:srgbClr val="0E107A"/>
                      </a:solidFill>
                      <a:prstDash val="solid"/>
                      <a:round/>
                      <a:headEnd type="none" w="med" len="med"/>
                      <a:tailEnd type="none" w="med" len="med"/>
                    </a:lnB>
                    <a:noFill/>
                  </a:tcPr>
                </a:tc>
                <a:extLst>
                  <a:ext uri="{0D108BD9-81ED-4DB2-BD59-A6C34878D82A}">
                    <a16:rowId xmlns:a16="http://schemas.microsoft.com/office/drawing/2014/main" val="1252489312"/>
                  </a:ext>
                </a:extLst>
              </a:tr>
              <a:tr h="457046">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b="0" dirty="0">
                          <a:solidFill>
                            <a:schemeClr val="accent1"/>
                          </a:solidFill>
                          <a:latin typeface="Mabry Pro"/>
                        </a:rPr>
                        <a:t>Leadership Agility report</a:t>
                      </a:r>
                    </a:p>
                  </a:txBody>
                  <a:tcPr>
                    <a:lnL w="12700" cap="flat" cmpd="sng" algn="ctr">
                      <a:solidFill>
                        <a:srgbClr val="0E107A"/>
                      </a:solidFill>
                      <a:prstDash val="solid"/>
                      <a:round/>
                      <a:headEnd type="none" w="med" len="med"/>
                      <a:tailEnd type="none" w="med" len="med"/>
                    </a:lnL>
                    <a:lnR w="12700" cap="flat" cmpd="sng" algn="ctr">
                      <a:solidFill>
                        <a:srgbClr val="0E107A"/>
                      </a:solidFill>
                      <a:prstDash val="solid"/>
                      <a:round/>
                      <a:headEnd type="none" w="med" len="med"/>
                      <a:tailEnd type="none" w="med" len="med"/>
                    </a:lnR>
                    <a:lnT w="12700" cap="flat" cmpd="sng" algn="ctr">
                      <a:solidFill>
                        <a:srgbClr val="0E107A"/>
                      </a:solidFill>
                      <a:prstDash val="solid"/>
                      <a:round/>
                      <a:headEnd type="none" w="med" len="med"/>
                      <a:tailEnd type="none" w="med" len="med"/>
                    </a:lnT>
                    <a:lnB w="12700" cap="flat" cmpd="sng" algn="ctr">
                      <a:solidFill>
                        <a:srgbClr val="0E107A"/>
                      </a:solidFill>
                      <a:prstDash val="solid"/>
                      <a:round/>
                      <a:headEnd type="none" w="med" len="med"/>
                      <a:tailEnd type="none" w="med" len="med"/>
                    </a:lnB>
                    <a:no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b="0" dirty="0">
                          <a:solidFill>
                            <a:schemeClr val="accent1"/>
                          </a:solidFill>
                          <a:latin typeface="Mabry Pro"/>
                        </a:rPr>
                        <a:t>Leadership Agility Assessment</a:t>
                      </a:r>
                      <a:endParaRPr lang="en-GB" sz="1200" b="0" dirty="0">
                        <a:solidFill>
                          <a:schemeClr val="accent1"/>
                        </a:solidFill>
                        <a:latin typeface="Mabry Pro"/>
                      </a:endParaRPr>
                    </a:p>
                  </a:txBody>
                  <a:tcPr>
                    <a:lnL w="12700" cap="flat" cmpd="sng" algn="ctr">
                      <a:solidFill>
                        <a:srgbClr val="0E107A"/>
                      </a:solidFill>
                      <a:prstDash val="solid"/>
                      <a:round/>
                      <a:headEnd type="none" w="med" len="med"/>
                      <a:tailEnd type="none" w="med" len="med"/>
                    </a:lnL>
                    <a:lnR w="12700" cap="flat" cmpd="sng" algn="ctr">
                      <a:solidFill>
                        <a:srgbClr val="0E107A"/>
                      </a:solidFill>
                      <a:prstDash val="solid"/>
                      <a:round/>
                      <a:headEnd type="none" w="med" len="med"/>
                      <a:tailEnd type="none" w="med" len="med"/>
                    </a:lnR>
                    <a:lnT w="12700" cap="flat" cmpd="sng" algn="ctr">
                      <a:solidFill>
                        <a:srgbClr val="0E107A"/>
                      </a:solidFill>
                      <a:prstDash val="solid"/>
                      <a:round/>
                      <a:headEnd type="none" w="med" len="med"/>
                      <a:tailEnd type="none" w="med" len="med"/>
                    </a:lnT>
                    <a:lnB w="12700" cap="flat" cmpd="sng" algn="ctr">
                      <a:solidFill>
                        <a:srgbClr val="0E107A"/>
                      </a:solidFill>
                      <a:prstDash val="solid"/>
                      <a:round/>
                      <a:headEnd type="none" w="med" len="med"/>
                      <a:tailEnd type="none" w="med" len="med"/>
                    </a:lnB>
                    <a:noFill/>
                  </a:tcPr>
                </a:tc>
                <a:tc>
                  <a:txBody>
                    <a:bodyPr/>
                    <a:lstStyle/>
                    <a:p>
                      <a:pPr marL="0" marR="0" lvl="0" indent="0" eaLnBrk="1" fontAlgn="auto" latinLnBrk="0" hangingPunct="1">
                        <a:lnSpc>
                          <a:spcPct val="100000"/>
                        </a:lnSpc>
                        <a:spcBef>
                          <a:spcPts val="0"/>
                        </a:spcBef>
                        <a:spcAft>
                          <a:spcPts val="0"/>
                        </a:spcAft>
                        <a:buClrTx/>
                        <a:buSzTx/>
                        <a:buFontTx/>
                        <a:buNone/>
                      </a:pPr>
                      <a:r>
                        <a:rPr lang="en-GB" sz="1200" b="0" dirty="0">
                          <a:solidFill>
                            <a:schemeClr val="accent1"/>
                          </a:solidFill>
                          <a:latin typeface="Mabry Pro"/>
                        </a:rPr>
                        <a:t>A in-depth report focussed on Leadership Agility, based on Sova's Leadership Agility Assessment </a:t>
                      </a:r>
                    </a:p>
                    <a:p>
                      <a:pPr marL="0" marR="0" lvl="0" indent="0" eaLnBrk="1" fontAlgn="auto" latinLnBrk="0" hangingPunct="1">
                        <a:lnSpc>
                          <a:spcPct val="100000"/>
                        </a:lnSpc>
                        <a:spcBef>
                          <a:spcPts val="0"/>
                        </a:spcBef>
                        <a:spcAft>
                          <a:spcPts val="0"/>
                        </a:spcAft>
                        <a:buClrTx/>
                        <a:buSzTx/>
                        <a:buFontTx/>
                        <a:buNone/>
                      </a:pPr>
                      <a:r>
                        <a:rPr lang="en-GB" sz="1200" b="0" dirty="0">
                          <a:solidFill>
                            <a:schemeClr val="accent1"/>
                          </a:solidFill>
                          <a:latin typeface="Mabry Pro"/>
                        </a:rPr>
                        <a:t>(requires extra training for interpretation)</a:t>
                      </a:r>
                    </a:p>
                  </a:txBody>
                  <a:tcPr>
                    <a:lnL w="12700" cap="flat" cmpd="sng" algn="ctr">
                      <a:solidFill>
                        <a:srgbClr val="0E107A"/>
                      </a:solidFill>
                      <a:prstDash val="solid"/>
                      <a:round/>
                      <a:headEnd type="none" w="med" len="med"/>
                      <a:tailEnd type="none" w="med" len="med"/>
                    </a:lnL>
                    <a:lnR w="12700" cap="flat" cmpd="sng" algn="ctr">
                      <a:solidFill>
                        <a:srgbClr val="0E107A"/>
                      </a:solidFill>
                      <a:prstDash val="solid"/>
                      <a:round/>
                      <a:headEnd type="none" w="med" len="med"/>
                      <a:tailEnd type="none" w="med" len="med"/>
                    </a:lnR>
                    <a:lnT w="12700" cap="flat" cmpd="sng" algn="ctr">
                      <a:solidFill>
                        <a:srgbClr val="0E107A"/>
                      </a:solidFill>
                      <a:prstDash val="solid"/>
                      <a:round/>
                      <a:headEnd type="none" w="med" len="med"/>
                      <a:tailEnd type="none" w="med" len="med"/>
                    </a:lnT>
                    <a:lnB w="12700" cap="flat" cmpd="sng" algn="ctr">
                      <a:solidFill>
                        <a:srgbClr val="0E107A"/>
                      </a:solidFill>
                      <a:prstDash val="solid"/>
                      <a:round/>
                      <a:headEnd type="none" w="med" len="med"/>
                      <a:tailEnd type="none" w="med" len="med"/>
                    </a:lnB>
                    <a:noFill/>
                  </a:tcPr>
                </a:tc>
                <a:extLst>
                  <a:ext uri="{0D108BD9-81ED-4DB2-BD59-A6C34878D82A}">
                    <a16:rowId xmlns:a16="http://schemas.microsoft.com/office/drawing/2014/main" val="699840146"/>
                  </a:ext>
                </a:extLst>
              </a:tr>
            </a:tbl>
          </a:graphicData>
        </a:graphic>
      </p:graphicFrame>
    </p:spTree>
    <p:extLst>
      <p:ext uri="{BB962C8B-B14F-4D97-AF65-F5344CB8AC3E}">
        <p14:creationId xmlns:p14="http://schemas.microsoft.com/office/powerpoint/2010/main" val="1145291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D58EF9-B4D5-0C43-ADD9-37A9A5BE8F94}"/>
              </a:ext>
            </a:extLst>
          </p:cNvPr>
          <p:cNvSpPr>
            <a:spLocks noGrp="1"/>
          </p:cNvSpPr>
          <p:nvPr>
            <p:ph type="body" sz="quarter" idx="14"/>
          </p:nvPr>
        </p:nvSpPr>
        <p:spPr/>
        <p:txBody>
          <a:bodyPr/>
          <a:lstStyle/>
          <a:p>
            <a:r>
              <a:rPr lang="en-US"/>
              <a:t>Personality</a:t>
            </a:r>
            <a:br>
              <a:rPr lang="en-US"/>
            </a:br>
            <a:r>
              <a:rPr lang="en-US"/>
              <a:t>Questionnaire</a:t>
            </a:r>
          </a:p>
        </p:txBody>
      </p:sp>
    </p:spTree>
    <p:extLst>
      <p:ext uri="{BB962C8B-B14F-4D97-AF65-F5344CB8AC3E}">
        <p14:creationId xmlns:p14="http://schemas.microsoft.com/office/powerpoint/2010/main" val="37093767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093883-07C9-514E-AF44-71E240D46BAF}"/>
              </a:ext>
            </a:extLst>
          </p:cNvPr>
          <p:cNvSpPr>
            <a:spLocks noGrp="1"/>
          </p:cNvSpPr>
          <p:nvPr>
            <p:ph type="body" sz="quarter" idx="14"/>
          </p:nvPr>
        </p:nvSpPr>
        <p:spPr/>
        <p:txBody>
          <a:bodyPr/>
          <a:lstStyle/>
          <a:p>
            <a:r>
              <a:rPr lang="en-US" dirty="0"/>
              <a:t>Blended</a:t>
            </a:r>
          </a:p>
          <a:p>
            <a:r>
              <a:rPr lang="en-US" dirty="0"/>
              <a:t>Assessment</a:t>
            </a:r>
          </a:p>
        </p:txBody>
      </p:sp>
      <p:sp>
        <p:nvSpPr>
          <p:cNvPr id="3" name="Picture Placeholder 2">
            <a:extLst>
              <a:ext uri="{FF2B5EF4-FFF2-40B4-BE49-F238E27FC236}">
                <a16:creationId xmlns:a16="http://schemas.microsoft.com/office/drawing/2014/main" id="{204E5148-D67F-654A-92A9-02D099281544}"/>
              </a:ext>
            </a:extLst>
          </p:cNvPr>
          <p:cNvSpPr>
            <a:spLocks noGrp="1"/>
          </p:cNvSpPr>
          <p:nvPr>
            <p:ph type="pic" sz="quarter" idx="15"/>
          </p:nvPr>
        </p:nvSpPr>
        <p:spPr/>
      </p:sp>
    </p:spTree>
    <p:extLst>
      <p:ext uri="{BB962C8B-B14F-4D97-AF65-F5344CB8AC3E}">
        <p14:creationId xmlns:p14="http://schemas.microsoft.com/office/powerpoint/2010/main" val="31757113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D524AC48-C28B-D643-90B7-EC00D4DC28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49102"/>
            <a:ext cx="12192000" cy="4664520"/>
          </a:xfrm>
          <a:prstGeom prst="rect">
            <a:avLst/>
          </a:prstGeom>
        </p:spPr>
      </p:pic>
      <p:sp>
        <p:nvSpPr>
          <p:cNvPr id="3" name="Title 2">
            <a:extLst>
              <a:ext uri="{FF2B5EF4-FFF2-40B4-BE49-F238E27FC236}">
                <a16:creationId xmlns:a16="http://schemas.microsoft.com/office/drawing/2014/main" id="{E2E572BF-1639-0840-B592-64A359C3D4C4}"/>
              </a:ext>
            </a:extLst>
          </p:cNvPr>
          <p:cNvSpPr>
            <a:spLocks noGrp="1"/>
          </p:cNvSpPr>
          <p:nvPr>
            <p:ph type="title"/>
          </p:nvPr>
        </p:nvSpPr>
        <p:spPr>
          <a:xfrm>
            <a:off x="18172" y="419792"/>
            <a:ext cx="7955672" cy="598867"/>
          </a:xfrm>
        </p:spPr>
        <p:txBody>
          <a:bodyPr/>
          <a:lstStyle/>
          <a:p>
            <a:r>
              <a:rPr lang="en-US" sz="3000"/>
              <a:t>What are we measuring?</a:t>
            </a:r>
          </a:p>
        </p:txBody>
      </p:sp>
      <p:sp>
        <p:nvSpPr>
          <p:cNvPr id="6" name="Footer Placeholder 5">
            <a:extLst>
              <a:ext uri="{FF2B5EF4-FFF2-40B4-BE49-F238E27FC236}">
                <a16:creationId xmlns:a16="http://schemas.microsoft.com/office/drawing/2014/main" id="{088C7811-4783-E34F-BDD4-FDD6FFBE7A02}"/>
              </a:ext>
            </a:extLst>
          </p:cNvPr>
          <p:cNvSpPr>
            <a:spLocks noGrp="1"/>
          </p:cNvSpPr>
          <p:nvPr>
            <p:ph type="ftr" sz="quarter" idx="10"/>
          </p:nvPr>
        </p:nvSpPr>
        <p:spPr>
          <a:xfrm>
            <a:off x="911424" y="6318000"/>
            <a:ext cx="1800200" cy="540000"/>
          </a:xfrm>
        </p:spPr>
        <p:txBody>
          <a:bodyPr/>
          <a:lstStyle/>
          <a:p>
            <a:r>
              <a:rPr lang="en-GB" dirty="0"/>
              <a:t>© 2023 Sova Assessment</a:t>
            </a:r>
            <a:endParaRPr lang="en-US" dirty="0"/>
          </a:p>
        </p:txBody>
      </p:sp>
      <p:sp>
        <p:nvSpPr>
          <p:cNvPr id="7" name="Slide Number Placeholder 6">
            <a:extLst>
              <a:ext uri="{FF2B5EF4-FFF2-40B4-BE49-F238E27FC236}">
                <a16:creationId xmlns:a16="http://schemas.microsoft.com/office/drawing/2014/main" id="{F6400338-F476-9445-B7E0-1D6E90614FF0}"/>
              </a:ext>
            </a:extLst>
          </p:cNvPr>
          <p:cNvSpPr>
            <a:spLocks noGrp="1"/>
          </p:cNvSpPr>
          <p:nvPr>
            <p:ph type="sldNum" sz="quarter" idx="11"/>
          </p:nvPr>
        </p:nvSpPr>
        <p:spPr/>
        <p:txBody>
          <a:bodyPr/>
          <a:lstStyle/>
          <a:p>
            <a:fld id="{7E9CF92B-D8DD-4F4E-A7C7-5BAC28CB6413}" type="slidenum">
              <a:rPr lang="en-US" smtClean="0"/>
              <a:pPr/>
              <a:t>51</a:t>
            </a:fld>
            <a:endParaRPr lang="en-US">
              <a:latin typeface="Mabry Pro" panose="020D0503040002040303" pitchFamily="34" charset="0"/>
            </a:endParaRPr>
          </a:p>
        </p:txBody>
      </p:sp>
      <p:sp>
        <p:nvSpPr>
          <p:cNvPr id="4" name="Oval 3">
            <a:extLst>
              <a:ext uri="{FF2B5EF4-FFF2-40B4-BE49-F238E27FC236}">
                <a16:creationId xmlns:a16="http://schemas.microsoft.com/office/drawing/2014/main" id="{4E9ADC93-E271-CA47-B6FC-308A50151EB7}"/>
              </a:ext>
            </a:extLst>
          </p:cNvPr>
          <p:cNvSpPr/>
          <p:nvPr/>
        </p:nvSpPr>
        <p:spPr>
          <a:xfrm>
            <a:off x="2628213" y="1124744"/>
            <a:ext cx="1198100" cy="1198100"/>
          </a:xfrm>
          <a:prstGeom prst="ellipse">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latin typeface="Mabry Pro" panose="020D0503040002040303" pitchFamily="34" charset="0"/>
            </a:endParaRPr>
          </a:p>
        </p:txBody>
      </p:sp>
      <p:sp>
        <p:nvSpPr>
          <p:cNvPr id="38" name="Oval 37">
            <a:extLst>
              <a:ext uri="{FF2B5EF4-FFF2-40B4-BE49-F238E27FC236}">
                <a16:creationId xmlns:a16="http://schemas.microsoft.com/office/drawing/2014/main" id="{368A61F2-2ABA-3F47-B8AF-3C6335428F79}"/>
              </a:ext>
            </a:extLst>
          </p:cNvPr>
          <p:cNvSpPr/>
          <p:nvPr/>
        </p:nvSpPr>
        <p:spPr>
          <a:xfrm>
            <a:off x="2628213" y="4715522"/>
            <a:ext cx="1198100" cy="1198100"/>
          </a:xfrm>
          <a:prstGeom prst="ellipse">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latin typeface="Mabry Pro" panose="020D0503040002040303" pitchFamily="34" charset="0"/>
            </a:endParaRPr>
          </a:p>
        </p:txBody>
      </p:sp>
      <p:sp>
        <p:nvSpPr>
          <p:cNvPr id="39" name="Oval 38">
            <a:extLst>
              <a:ext uri="{FF2B5EF4-FFF2-40B4-BE49-F238E27FC236}">
                <a16:creationId xmlns:a16="http://schemas.microsoft.com/office/drawing/2014/main" id="{75C102BC-729B-1A44-80BD-7FC44635DB42}"/>
              </a:ext>
            </a:extLst>
          </p:cNvPr>
          <p:cNvSpPr/>
          <p:nvPr/>
        </p:nvSpPr>
        <p:spPr>
          <a:xfrm>
            <a:off x="3848220" y="1723794"/>
            <a:ext cx="1198100" cy="1198100"/>
          </a:xfrm>
          <a:prstGeom prst="ellipse">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latin typeface="Mabry Pro" panose="020D0503040002040303" pitchFamily="34" charset="0"/>
            </a:endParaRPr>
          </a:p>
        </p:txBody>
      </p:sp>
      <p:sp>
        <p:nvSpPr>
          <p:cNvPr id="40" name="Oval 39">
            <a:extLst>
              <a:ext uri="{FF2B5EF4-FFF2-40B4-BE49-F238E27FC236}">
                <a16:creationId xmlns:a16="http://schemas.microsoft.com/office/drawing/2014/main" id="{EC10071C-376A-1E4E-A9E1-BD4D621D3ADC}"/>
              </a:ext>
            </a:extLst>
          </p:cNvPr>
          <p:cNvSpPr/>
          <p:nvPr/>
        </p:nvSpPr>
        <p:spPr>
          <a:xfrm>
            <a:off x="3905895" y="4225896"/>
            <a:ext cx="1198100" cy="1198100"/>
          </a:xfrm>
          <a:prstGeom prst="ellipse">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latin typeface="Mabry Pro" panose="020D0503040002040303" pitchFamily="34" charset="0"/>
            </a:endParaRPr>
          </a:p>
        </p:txBody>
      </p:sp>
      <p:sp>
        <p:nvSpPr>
          <p:cNvPr id="41" name="Oval 40">
            <a:extLst>
              <a:ext uri="{FF2B5EF4-FFF2-40B4-BE49-F238E27FC236}">
                <a16:creationId xmlns:a16="http://schemas.microsoft.com/office/drawing/2014/main" id="{5B54BC26-9DBF-DF4B-836E-56B47C1B686A}"/>
              </a:ext>
            </a:extLst>
          </p:cNvPr>
          <p:cNvSpPr/>
          <p:nvPr/>
        </p:nvSpPr>
        <p:spPr>
          <a:xfrm>
            <a:off x="4415474" y="2966228"/>
            <a:ext cx="1198100" cy="1198100"/>
          </a:xfrm>
          <a:prstGeom prst="ellipse">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solidFill>
                <a:srgbClr val="0E107A"/>
              </a:solidFill>
              <a:latin typeface="Mabry Pro" panose="020D0503040002040303" pitchFamily="34" charset="0"/>
            </a:endParaRPr>
          </a:p>
        </p:txBody>
      </p:sp>
      <p:sp>
        <p:nvSpPr>
          <p:cNvPr id="42" name="Oval 41">
            <a:extLst>
              <a:ext uri="{FF2B5EF4-FFF2-40B4-BE49-F238E27FC236}">
                <a16:creationId xmlns:a16="http://schemas.microsoft.com/office/drawing/2014/main" id="{A949B4E1-A732-A845-A067-F253522D3FF1}"/>
              </a:ext>
            </a:extLst>
          </p:cNvPr>
          <p:cNvSpPr/>
          <p:nvPr/>
        </p:nvSpPr>
        <p:spPr>
          <a:xfrm>
            <a:off x="1310966" y="1723794"/>
            <a:ext cx="1198100" cy="1198100"/>
          </a:xfrm>
          <a:prstGeom prst="ellipse">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a:latin typeface="Mabry Pro" panose="020D0503040002040303" pitchFamily="34" charset="0"/>
            </a:endParaRPr>
          </a:p>
        </p:txBody>
      </p:sp>
      <p:sp>
        <p:nvSpPr>
          <p:cNvPr id="43" name="Oval 42">
            <a:extLst>
              <a:ext uri="{FF2B5EF4-FFF2-40B4-BE49-F238E27FC236}">
                <a16:creationId xmlns:a16="http://schemas.microsoft.com/office/drawing/2014/main" id="{3675ACC8-2594-0E45-A531-1F9430A28DC7}"/>
              </a:ext>
            </a:extLst>
          </p:cNvPr>
          <p:cNvSpPr/>
          <p:nvPr/>
        </p:nvSpPr>
        <p:spPr>
          <a:xfrm>
            <a:off x="1368641" y="4225896"/>
            <a:ext cx="1198100" cy="1198100"/>
          </a:xfrm>
          <a:prstGeom prst="ellipse">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a:solidFill>
                <a:srgbClr val="E856FA"/>
              </a:solidFill>
              <a:latin typeface="Mabry Pro" panose="020D0503040002040303" pitchFamily="34" charset="0"/>
            </a:endParaRPr>
          </a:p>
        </p:txBody>
      </p:sp>
      <p:sp>
        <p:nvSpPr>
          <p:cNvPr id="44" name="Oval 43">
            <a:extLst>
              <a:ext uri="{FF2B5EF4-FFF2-40B4-BE49-F238E27FC236}">
                <a16:creationId xmlns:a16="http://schemas.microsoft.com/office/drawing/2014/main" id="{DBC687C2-5EB3-6641-9104-0290F5CB46A4}"/>
              </a:ext>
            </a:extLst>
          </p:cNvPr>
          <p:cNvSpPr/>
          <p:nvPr/>
        </p:nvSpPr>
        <p:spPr>
          <a:xfrm>
            <a:off x="769591" y="2966228"/>
            <a:ext cx="1198100" cy="1198100"/>
          </a:xfrm>
          <a:prstGeom prst="ellipse">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a:solidFill>
                <a:srgbClr val="447FFB"/>
              </a:solidFill>
              <a:latin typeface="Mabry Pro" panose="020D0503040002040303" pitchFamily="34" charset="0"/>
            </a:endParaRPr>
          </a:p>
        </p:txBody>
      </p:sp>
      <p:sp>
        <p:nvSpPr>
          <p:cNvPr id="5" name="Rectangle 4">
            <a:extLst>
              <a:ext uri="{FF2B5EF4-FFF2-40B4-BE49-F238E27FC236}">
                <a16:creationId xmlns:a16="http://schemas.microsoft.com/office/drawing/2014/main" id="{CD0C3E94-8486-E642-AB7E-A937A0B3D0C5}"/>
              </a:ext>
            </a:extLst>
          </p:cNvPr>
          <p:cNvSpPr/>
          <p:nvPr/>
        </p:nvSpPr>
        <p:spPr>
          <a:xfrm>
            <a:off x="1368640" y="4671605"/>
            <a:ext cx="1218045" cy="246221"/>
          </a:xfrm>
          <a:prstGeom prst="rect">
            <a:avLst/>
          </a:prstGeom>
        </p:spPr>
        <p:txBody>
          <a:bodyPr wrap="square">
            <a:spAutoFit/>
          </a:bodyPr>
          <a:lstStyle/>
          <a:p>
            <a:pPr algn="ctr"/>
            <a:r>
              <a:rPr lang="en-US" sz="1000" b="1">
                <a:solidFill>
                  <a:schemeClr val="bg1"/>
                </a:solidFill>
                <a:latin typeface="Mabry Pro" panose="020D0503040002040303" pitchFamily="34" charset="0"/>
              </a:rPr>
              <a:t>Competencies</a:t>
            </a:r>
          </a:p>
        </p:txBody>
      </p:sp>
      <p:sp>
        <p:nvSpPr>
          <p:cNvPr id="34" name="Text Placeholder 3">
            <a:extLst>
              <a:ext uri="{FF2B5EF4-FFF2-40B4-BE49-F238E27FC236}">
                <a16:creationId xmlns:a16="http://schemas.microsoft.com/office/drawing/2014/main" id="{3EB43A05-517A-1B4D-BD15-C2194EA79F8E}"/>
              </a:ext>
            </a:extLst>
          </p:cNvPr>
          <p:cNvSpPr txBox="1">
            <a:spLocks/>
          </p:cNvSpPr>
          <p:nvPr/>
        </p:nvSpPr>
        <p:spPr>
          <a:xfrm>
            <a:off x="7017032" y="2156975"/>
            <a:ext cx="3530316" cy="3272506"/>
          </a:xfrm>
          <a:prstGeom prst="rect">
            <a:avLst/>
          </a:prstGeom>
        </p:spPr>
        <p:txBody>
          <a:bodyPr>
            <a:no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177800" lvl="1" indent="-176213" defTabSz="577850">
              <a:lnSpc>
                <a:spcPct val="100000"/>
              </a:lnSpc>
              <a:spcAft>
                <a:spcPts val="600"/>
              </a:spcAft>
              <a:buClr>
                <a:srgbClr val="0E107A"/>
              </a:buClr>
              <a:buFont typeface="Arial" pitchFamily="34" charset="0"/>
              <a:buChar char="•"/>
              <a:tabLst>
                <a:tab pos="3227388" algn="l"/>
              </a:tabLst>
            </a:pPr>
            <a:r>
              <a:rPr lang="en-GB" sz="1200"/>
              <a:t>Our blended approach to assessment measures situational judgement, personality and ability in one assessment to achieve a whole person view</a:t>
            </a:r>
            <a:br>
              <a:rPr lang="en-GB" sz="1200"/>
            </a:br>
            <a:endParaRPr lang="en-GB" sz="1200"/>
          </a:p>
          <a:p>
            <a:pPr marL="177800" lvl="1" indent="-176213" defTabSz="577850">
              <a:lnSpc>
                <a:spcPct val="100000"/>
              </a:lnSpc>
              <a:spcAft>
                <a:spcPts val="600"/>
              </a:spcAft>
              <a:buClr>
                <a:srgbClr val="0E107A"/>
              </a:buClr>
              <a:buFont typeface="Arial" pitchFamily="34" charset="0"/>
              <a:buChar char="•"/>
              <a:tabLst>
                <a:tab pos="3227388" algn="l"/>
              </a:tabLst>
            </a:pPr>
            <a:r>
              <a:rPr lang="en-GB" sz="1200"/>
              <a:t>Everything is personalised and configured to fit the unique needs of your organisation</a:t>
            </a:r>
            <a:br>
              <a:rPr lang="en-GB" sz="1200"/>
            </a:br>
            <a:endParaRPr lang="en-GB" sz="1200"/>
          </a:p>
          <a:p>
            <a:pPr marL="177800" lvl="1" indent="-176213" defTabSz="577850">
              <a:lnSpc>
                <a:spcPct val="100000"/>
              </a:lnSpc>
              <a:spcAft>
                <a:spcPts val="600"/>
              </a:spcAft>
              <a:buClr>
                <a:srgbClr val="0E107A"/>
              </a:buClr>
              <a:buFont typeface="Arial" pitchFamily="34" charset="0"/>
              <a:buChar char="•"/>
              <a:tabLst>
                <a:tab pos="3227388" algn="l"/>
              </a:tabLst>
            </a:pPr>
            <a:r>
              <a:rPr lang="en-GB" sz="1200"/>
              <a:t>A variety of formats, including video, animation, brand imagery and immersive content to keep candidates engaged and informed.</a:t>
            </a:r>
          </a:p>
          <a:p>
            <a:pPr marL="177800" lvl="1" indent="-176213" defTabSz="577850">
              <a:lnSpc>
                <a:spcPct val="100000"/>
              </a:lnSpc>
              <a:spcAft>
                <a:spcPts val="600"/>
              </a:spcAft>
              <a:buClr>
                <a:srgbClr val="0E107A"/>
              </a:buClr>
              <a:buFont typeface="Arial" pitchFamily="34" charset="0"/>
              <a:buChar char="•"/>
              <a:tabLst>
                <a:tab pos="3227388" algn="l"/>
              </a:tabLst>
            </a:pPr>
            <a:endParaRPr lang="en-GB" sz="1200"/>
          </a:p>
        </p:txBody>
      </p:sp>
      <p:sp>
        <p:nvSpPr>
          <p:cNvPr id="28" name="Rectangle 27">
            <a:extLst>
              <a:ext uri="{FF2B5EF4-FFF2-40B4-BE49-F238E27FC236}">
                <a16:creationId xmlns:a16="http://schemas.microsoft.com/office/drawing/2014/main" id="{873F2C0B-38FA-F44C-A8D5-B4BCD82610D1}"/>
              </a:ext>
            </a:extLst>
          </p:cNvPr>
          <p:cNvSpPr/>
          <p:nvPr/>
        </p:nvSpPr>
        <p:spPr>
          <a:xfrm>
            <a:off x="2618240" y="5029189"/>
            <a:ext cx="1218045" cy="553998"/>
          </a:xfrm>
          <a:prstGeom prst="rect">
            <a:avLst/>
          </a:prstGeom>
        </p:spPr>
        <p:txBody>
          <a:bodyPr wrap="square">
            <a:spAutoFit/>
          </a:bodyPr>
          <a:lstStyle/>
          <a:p>
            <a:pPr algn="ctr"/>
            <a:r>
              <a:rPr lang="en-US" sz="1000" b="1">
                <a:solidFill>
                  <a:schemeClr val="bg1"/>
                </a:solidFill>
                <a:latin typeface="Mabry Pro" panose="020D0503040002040303" pitchFamily="34" charset="0"/>
              </a:rPr>
              <a:t>Technical</a:t>
            </a:r>
            <a:br>
              <a:rPr lang="en-US" sz="1000" b="1">
                <a:solidFill>
                  <a:schemeClr val="bg1"/>
                </a:solidFill>
                <a:latin typeface="Mabry Pro" panose="020D0503040002040303" pitchFamily="34" charset="0"/>
              </a:rPr>
            </a:br>
            <a:r>
              <a:rPr lang="en-US" sz="1000" b="1">
                <a:solidFill>
                  <a:schemeClr val="bg1"/>
                </a:solidFill>
                <a:latin typeface="Mabry Pro" panose="020D0503040002040303" pitchFamily="34" charset="0"/>
              </a:rPr>
              <a:t>Skills &amp; </a:t>
            </a:r>
            <a:br>
              <a:rPr lang="en-US" sz="1000" b="1">
                <a:solidFill>
                  <a:schemeClr val="bg1"/>
                </a:solidFill>
                <a:latin typeface="Mabry Pro" panose="020D0503040002040303" pitchFamily="34" charset="0"/>
              </a:rPr>
            </a:br>
            <a:r>
              <a:rPr lang="en-US" sz="1000" b="1">
                <a:solidFill>
                  <a:schemeClr val="bg1"/>
                </a:solidFill>
                <a:latin typeface="Mabry Pro" panose="020D0503040002040303" pitchFamily="34" charset="0"/>
              </a:rPr>
              <a:t>Ability  </a:t>
            </a:r>
          </a:p>
        </p:txBody>
      </p:sp>
      <p:sp>
        <p:nvSpPr>
          <p:cNvPr id="31" name="Rectangle 30">
            <a:extLst>
              <a:ext uri="{FF2B5EF4-FFF2-40B4-BE49-F238E27FC236}">
                <a16:creationId xmlns:a16="http://schemas.microsoft.com/office/drawing/2014/main" id="{C8D8F5BF-D87C-274A-871D-697262D9DC2A}"/>
              </a:ext>
            </a:extLst>
          </p:cNvPr>
          <p:cNvSpPr/>
          <p:nvPr/>
        </p:nvSpPr>
        <p:spPr>
          <a:xfrm>
            <a:off x="3905706" y="4596904"/>
            <a:ext cx="1218045" cy="400110"/>
          </a:xfrm>
          <a:prstGeom prst="rect">
            <a:avLst/>
          </a:prstGeom>
        </p:spPr>
        <p:txBody>
          <a:bodyPr wrap="square">
            <a:spAutoFit/>
          </a:bodyPr>
          <a:lstStyle/>
          <a:p>
            <a:pPr algn="ctr"/>
            <a:r>
              <a:rPr lang="en-US" sz="1000" b="1">
                <a:solidFill>
                  <a:schemeClr val="bg1"/>
                </a:solidFill>
                <a:latin typeface="Mabry Pro" panose="020D0503040002040303" pitchFamily="34" charset="0"/>
              </a:rPr>
              <a:t>Cultural</a:t>
            </a:r>
            <a:br>
              <a:rPr lang="en-US" sz="1000" b="1">
                <a:solidFill>
                  <a:schemeClr val="bg1"/>
                </a:solidFill>
                <a:latin typeface="Mabry Pro" panose="020D0503040002040303" pitchFamily="34" charset="0"/>
              </a:rPr>
            </a:br>
            <a:r>
              <a:rPr lang="en-US" sz="1000" b="1">
                <a:solidFill>
                  <a:schemeClr val="bg1"/>
                </a:solidFill>
                <a:latin typeface="Mabry Pro" panose="020D0503040002040303" pitchFamily="34" charset="0"/>
              </a:rPr>
              <a:t>Fit</a:t>
            </a:r>
          </a:p>
        </p:txBody>
      </p:sp>
      <p:sp>
        <p:nvSpPr>
          <p:cNvPr id="32" name="Rectangle 31">
            <a:extLst>
              <a:ext uri="{FF2B5EF4-FFF2-40B4-BE49-F238E27FC236}">
                <a16:creationId xmlns:a16="http://schemas.microsoft.com/office/drawing/2014/main" id="{2F75DACB-AAD7-9C41-AFE7-AAFB6C0DBFF5}"/>
              </a:ext>
            </a:extLst>
          </p:cNvPr>
          <p:cNvSpPr/>
          <p:nvPr/>
        </p:nvSpPr>
        <p:spPr>
          <a:xfrm>
            <a:off x="4415474" y="3352227"/>
            <a:ext cx="1218045" cy="400110"/>
          </a:xfrm>
          <a:prstGeom prst="rect">
            <a:avLst/>
          </a:prstGeom>
        </p:spPr>
        <p:txBody>
          <a:bodyPr wrap="square">
            <a:spAutoFit/>
          </a:bodyPr>
          <a:lstStyle/>
          <a:p>
            <a:pPr algn="ctr"/>
            <a:r>
              <a:rPr lang="en-US" sz="1000" b="1">
                <a:solidFill>
                  <a:schemeClr val="bg1"/>
                </a:solidFill>
                <a:latin typeface="Mabry Pro" panose="020D0503040002040303" pitchFamily="34" charset="0"/>
              </a:rPr>
              <a:t>Potential</a:t>
            </a:r>
            <a:br>
              <a:rPr lang="en-US" sz="1000" b="1">
                <a:solidFill>
                  <a:schemeClr val="bg1"/>
                </a:solidFill>
                <a:latin typeface="Mabry Pro" panose="020D0503040002040303" pitchFamily="34" charset="0"/>
              </a:rPr>
            </a:br>
            <a:r>
              <a:rPr lang="en-US" sz="1000" b="1">
                <a:solidFill>
                  <a:schemeClr val="bg1"/>
                </a:solidFill>
                <a:latin typeface="Mabry Pro" panose="020D0503040002040303" pitchFamily="34" charset="0"/>
              </a:rPr>
              <a:t>&amp; Experience</a:t>
            </a:r>
          </a:p>
        </p:txBody>
      </p:sp>
      <p:sp>
        <p:nvSpPr>
          <p:cNvPr id="35" name="Rectangle 34">
            <a:extLst>
              <a:ext uri="{FF2B5EF4-FFF2-40B4-BE49-F238E27FC236}">
                <a16:creationId xmlns:a16="http://schemas.microsoft.com/office/drawing/2014/main" id="{451E6671-279A-8B43-A76F-4E645EE27030}"/>
              </a:ext>
            </a:extLst>
          </p:cNvPr>
          <p:cNvSpPr/>
          <p:nvPr/>
        </p:nvSpPr>
        <p:spPr>
          <a:xfrm>
            <a:off x="3826313" y="2197847"/>
            <a:ext cx="1218045" cy="246221"/>
          </a:xfrm>
          <a:prstGeom prst="rect">
            <a:avLst/>
          </a:prstGeom>
        </p:spPr>
        <p:txBody>
          <a:bodyPr wrap="square">
            <a:spAutoFit/>
          </a:bodyPr>
          <a:lstStyle/>
          <a:p>
            <a:pPr algn="ctr"/>
            <a:r>
              <a:rPr lang="en-US" sz="1000" b="1">
                <a:solidFill>
                  <a:schemeClr val="bg1"/>
                </a:solidFill>
                <a:latin typeface="Mabry Pro" panose="020D0503040002040303" pitchFamily="34" charset="0"/>
              </a:rPr>
              <a:t>Values</a:t>
            </a:r>
          </a:p>
        </p:txBody>
      </p:sp>
      <p:sp>
        <p:nvSpPr>
          <p:cNvPr id="36" name="Rectangle 35">
            <a:extLst>
              <a:ext uri="{FF2B5EF4-FFF2-40B4-BE49-F238E27FC236}">
                <a16:creationId xmlns:a16="http://schemas.microsoft.com/office/drawing/2014/main" id="{C4C6BF6F-74EA-E846-8954-56CC64A721FE}"/>
              </a:ext>
            </a:extLst>
          </p:cNvPr>
          <p:cNvSpPr/>
          <p:nvPr/>
        </p:nvSpPr>
        <p:spPr>
          <a:xfrm>
            <a:off x="2630737" y="1523510"/>
            <a:ext cx="1218045" cy="400110"/>
          </a:xfrm>
          <a:prstGeom prst="rect">
            <a:avLst/>
          </a:prstGeom>
        </p:spPr>
        <p:txBody>
          <a:bodyPr wrap="square">
            <a:spAutoFit/>
          </a:bodyPr>
          <a:lstStyle/>
          <a:p>
            <a:pPr algn="ctr"/>
            <a:r>
              <a:rPr lang="en-US" sz="1000" b="1">
                <a:solidFill>
                  <a:schemeClr val="bg1"/>
                </a:solidFill>
                <a:latin typeface="Mabry Pro" panose="020D0503040002040303" pitchFamily="34" charset="0"/>
              </a:rPr>
              <a:t>Motivation</a:t>
            </a:r>
            <a:br>
              <a:rPr lang="en-US" sz="1000" b="1">
                <a:solidFill>
                  <a:schemeClr val="bg1"/>
                </a:solidFill>
                <a:latin typeface="Mabry Pro" panose="020D0503040002040303" pitchFamily="34" charset="0"/>
              </a:rPr>
            </a:br>
            <a:r>
              <a:rPr lang="en-US" sz="1000" b="1">
                <a:solidFill>
                  <a:schemeClr val="bg1"/>
                </a:solidFill>
                <a:latin typeface="Mabry Pro" panose="020D0503040002040303" pitchFamily="34" charset="0"/>
              </a:rPr>
              <a:t>&amp; Drivers</a:t>
            </a:r>
          </a:p>
        </p:txBody>
      </p:sp>
      <p:sp>
        <p:nvSpPr>
          <p:cNvPr id="37" name="Rectangle 36">
            <a:extLst>
              <a:ext uri="{FF2B5EF4-FFF2-40B4-BE49-F238E27FC236}">
                <a16:creationId xmlns:a16="http://schemas.microsoft.com/office/drawing/2014/main" id="{08369170-E218-244C-AD58-06C045E94644}"/>
              </a:ext>
            </a:extLst>
          </p:cNvPr>
          <p:cNvSpPr/>
          <p:nvPr/>
        </p:nvSpPr>
        <p:spPr>
          <a:xfrm>
            <a:off x="1276170" y="2120902"/>
            <a:ext cx="1218045" cy="400110"/>
          </a:xfrm>
          <a:prstGeom prst="rect">
            <a:avLst/>
          </a:prstGeom>
        </p:spPr>
        <p:txBody>
          <a:bodyPr wrap="square">
            <a:spAutoFit/>
          </a:bodyPr>
          <a:lstStyle/>
          <a:p>
            <a:pPr algn="ctr"/>
            <a:r>
              <a:rPr lang="en-US" sz="1000" b="1">
                <a:solidFill>
                  <a:schemeClr val="bg1"/>
                </a:solidFill>
                <a:latin typeface="Mabry Pro" panose="020D0503040002040303" pitchFamily="34" charset="0"/>
              </a:rPr>
              <a:t>Cognitive</a:t>
            </a:r>
            <a:br>
              <a:rPr lang="en-US" sz="1000" b="1">
                <a:solidFill>
                  <a:schemeClr val="bg1"/>
                </a:solidFill>
                <a:latin typeface="Mabry Pro" panose="020D0503040002040303" pitchFamily="34" charset="0"/>
              </a:rPr>
            </a:br>
            <a:r>
              <a:rPr lang="en-US" sz="1000" b="1">
                <a:solidFill>
                  <a:schemeClr val="bg1"/>
                </a:solidFill>
                <a:latin typeface="Mabry Pro" panose="020D0503040002040303" pitchFamily="34" charset="0"/>
              </a:rPr>
              <a:t>Ability</a:t>
            </a:r>
          </a:p>
        </p:txBody>
      </p:sp>
      <p:sp>
        <p:nvSpPr>
          <p:cNvPr id="45" name="Rectangle 44">
            <a:extLst>
              <a:ext uri="{FF2B5EF4-FFF2-40B4-BE49-F238E27FC236}">
                <a16:creationId xmlns:a16="http://schemas.microsoft.com/office/drawing/2014/main" id="{B2188A9C-7AE7-A842-A954-BD47FD0AADEF}"/>
              </a:ext>
            </a:extLst>
          </p:cNvPr>
          <p:cNvSpPr/>
          <p:nvPr/>
        </p:nvSpPr>
        <p:spPr>
          <a:xfrm>
            <a:off x="757870" y="3332110"/>
            <a:ext cx="1218045" cy="400110"/>
          </a:xfrm>
          <a:prstGeom prst="rect">
            <a:avLst/>
          </a:prstGeom>
        </p:spPr>
        <p:txBody>
          <a:bodyPr wrap="square">
            <a:spAutoFit/>
          </a:bodyPr>
          <a:lstStyle/>
          <a:p>
            <a:pPr algn="ctr"/>
            <a:r>
              <a:rPr lang="en-US" sz="1000" b="1">
                <a:solidFill>
                  <a:schemeClr val="bg1"/>
                </a:solidFill>
                <a:latin typeface="Mabry Pro" panose="020D0503040002040303" pitchFamily="34" charset="0"/>
              </a:rPr>
              <a:t>Personality</a:t>
            </a:r>
            <a:br>
              <a:rPr lang="en-US" sz="1000" b="1">
                <a:solidFill>
                  <a:schemeClr val="bg1"/>
                </a:solidFill>
                <a:latin typeface="Mabry Pro" panose="020D0503040002040303" pitchFamily="34" charset="0"/>
              </a:rPr>
            </a:br>
            <a:r>
              <a:rPr lang="en-US" sz="1000" b="1">
                <a:solidFill>
                  <a:schemeClr val="bg1"/>
                </a:solidFill>
                <a:latin typeface="Mabry Pro" panose="020D0503040002040303" pitchFamily="34" charset="0"/>
              </a:rPr>
              <a:t>Preferences</a:t>
            </a:r>
          </a:p>
        </p:txBody>
      </p:sp>
    </p:spTree>
    <p:extLst>
      <p:ext uri="{BB962C8B-B14F-4D97-AF65-F5344CB8AC3E}">
        <p14:creationId xmlns:p14="http://schemas.microsoft.com/office/powerpoint/2010/main" val="2175931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F4F9ED-161B-5F4A-BF75-FA16CA2AA4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7567" y="0"/>
            <a:ext cx="10943009" cy="6076903"/>
          </a:xfrm>
          <a:prstGeom prst="rect">
            <a:avLst/>
          </a:prstGeom>
        </p:spPr>
      </p:pic>
      <p:sp>
        <p:nvSpPr>
          <p:cNvPr id="3" name="Title 2">
            <a:extLst>
              <a:ext uri="{FF2B5EF4-FFF2-40B4-BE49-F238E27FC236}">
                <a16:creationId xmlns:a16="http://schemas.microsoft.com/office/drawing/2014/main" id="{E2E572BF-1639-0840-B592-64A359C3D4C4}"/>
              </a:ext>
            </a:extLst>
          </p:cNvPr>
          <p:cNvSpPr>
            <a:spLocks noGrp="1"/>
          </p:cNvSpPr>
          <p:nvPr>
            <p:ph type="title"/>
          </p:nvPr>
        </p:nvSpPr>
        <p:spPr>
          <a:xfrm>
            <a:off x="0" y="404664"/>
            <a:ext cx="11496600" cy="598867"/>
          </a:xfrm>
        </p:spPr>
        <p:txBody>
          <a:bodyPr/>
          <a:lstStyle/>
          <a:p>
            <a:r>
              <a:rPr lang="en-US" sz="3000"/>
              <a:t>Predicting high performers </a:t>
            </a:r>
            <a:br>
              <a:rPr lang="en-US" sz="3000"/>
            </a:br>
            <a:r>
              <a:rPr lang="en-US" sz="3000"/>
              <a:t>with high precision</a:t>
            </a:r>
          </a:p>
        </p:txBody>
      </p:sp>
      <p:sp>
        <p:nvSpPr>
          <p:cNvPr id="6" name="Footer Placeholder 5">
            <a:extLst>
              <a:ext uri="{FF2B5EF4-FFF2-40B4-BE49-F238E27FC236}">
                <a16:creationId xmlns:a16="http://schemas.microsoft.com/office/drawing/2014/main" id="{088C7811-4783-E34F-BDD4-FDD6FFBE7A02}"/>
              </a:ext>
            </a:extLst>
          </p:cNvPr>
          <p:cNvSpPr>
            <a:spLocks noGrp="1"/>
          </p:cNvSpPr>
          <p:nvPr>
            <p:ph type="ftr" sz="quarter" idx="10"/>
          </p:nvPr>
        </p:nvSpPr>
        <p:spPr>
          <a:xfrm>
            <a:off x="911424" y="6318000"/>
            <a:ext cx="1800200" cy="540000"/>
          </a:xfrm>
        </p:spPr>
        <p:txBody>
          <a:bodyPr/>
          <a:lstStyle/>
          <a:p>
            <a:r>
              <a:rPr lang="en-GB"/>
              <a:t>© 2023 Sova Assessment</a:t>
            </a:r>
            <a:endParaRPr lang="en-US" dirty="0"/>
          </a:p>
        </p:txBody>
      </p:sp>
      <p:sp>
        <p:nvSpPr>
          <p:cNvPr id="7" name="Slide Number Placeholder 6">
            <a:extLst>
              <a:ext uri="{FF2B5EF4-FFF2-40B4-BE49-F238E27FC236}">
                <a16:creationId xmlns:a16="http://schemas.microsoft.com/office/drawing/2014/main" id="{F6400338-F476-9445-B7E0-1D6E90614FF0}"/>
              </a:ext>
            </a:extLst>
          </p:cNvPr>
          <p:cNvSpPr>
            <a:spLocks noGrp="1"/>
          </p:cNvSpPr>
          <p:nvPr>
            <p:ph type="sldNum" sz="quarter" idx="11"/>
          </p:nvPr>
        </p:nvSpPr>
        <p:spPr/>
        <p:txBody>
          <a:bodyPr/>
          <a:lstStyle/>
          <a:p>
            <a:fld id="{7E9CF92B-D8DD-4F4E-A7C7-5BAC28CB6413}" type="slidenum">
              <a:rPr lang="en-US" smtClean="0"/>
              <a:pPr/>
              <a:t>52</a:t>
            </a:fld>
            <a:endParaRPr lang="en-US">
              <a:latin typeface="Mabry Pro" panose="020D0503040002040303" pitchFamily="34" charset="0"/>
            </a:endParaRPr>
          </a:p>
        </p:txBody>
      </p:sp>
      <p:grpSp>
        <p:nvGrpSpPr>
          <p:cNvPr id="18" name="Group 17">
            <a:extLst>
              <a:ext uri="{FF2B5EF4-FFF2-40B4-BE49-F238E27FC236}">
                <a16:creationId xmlns:a16="http://schemas.microsoft.com/office/drawing/2014/main" id="{5E334234-1229-AB4D-8D98-153F86F8FD7B}"/>
              </a:ext>
            </a:extLst>
          </p:cNvPr>
          <p:cNvGrpSpPr/>
          <p:nvPr/>
        </p:nvGrpSpPr>
        <p:grpSpPr>
          <a:xfrm>
            <a:off x="6639189" y="2012902"/>
            <a:ext cx="3698256" cy="1408968"/>
            <a:chOff x="6639189" y="2012902"/>
            <a:chExt cx="3698256" cy="1408968"/>
          </a:xfrm>
        </p:grpSpPr>
        <p:sp>
          <p:nvSpPr>
            <p:cNvPr id="28" name="Terminator 27">
              <a:extLst>
                <a:ext uri="{FF2B5EF4-FFF2-40B4-BE49-F238E27FC236}">
                  <a16:creationId xmlns:a16="http://schemas.microsoft.com/office/drawing/2014/main" id="{829FFE73-7C61-8E41-85CF-C5C862F82398}"/>
                </a:ext>
              </a:extLst>
            </p:cNvPr>
            <p:cNvSpPr/>
            <p:nvPr/>
          </p:nvSpPr>
          <p:spPr>
            <a:xfrm>
              <a:off x="7343673" y="2337824"/>
              <a:ext cx="2993772" cy="875788"/>
            </a:xfrm>
            <a:prstGeom prst="flowChartTerminator">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ABRYPRO-LIGHT" panose="020D0303040002040303" pitchFamily="34" charset="0"/>
              </a:endParaRPr>
            </a:p>
          </p:txBody>
        </p:sp>
        <p:sp>
          <p:nvSpPr>
            <p:cNvPr id="29" name="Oval 28">
              <a:extLst>
                <a:ext uri="{FF2B5EF4-FFF2-40B4-BE49-F238E27FC236}">
                  <a16:creationId xmlns:a16="http://schemas.microsoft.com/office/drawing/2014/main" id="{FE23A0AA-7E12-3B4D-A807-9E9712A65363}"/>
                </a:ext>
              </a:extLst>
            </p:cNvPr>
            <p:cNvSpPr/>
            <p:nvPr/>
          </p:nvSpPr>
          <p:spPr>
            <a:xfrm>
              <a:off x="6639189" y="2012902"/>
              <a:ext cx="1408968" cy="14089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766101-E537-0545-8AFA-0178444758C1}"/>
                </a:ext>
              </a:extLst>
            </p:cNvPr>
            <p:cNvSpPr/>
            <p:nvPr/>
          </p:nvSpPr>
          <p:spPr>
            <a:xfrm>
              <a:off x="8271190" y="2525676"/>
              <a:ext cx="1785250" cy="523220"/>
            </a:xfrm>
            <a:prstGeom prst="rect">
              <a:avLst/>
            </a:prstGeom>
          </p:spPr>
          <p:txBody>
            <a:bodyPr wrap="square">
              <a:spAutoFit/>
            </a:bodyPr>
            <a:lstStyle/>
            <a:p>
              <a:r>
                <a:rPr lang="en-US" sz="1400">
                  <a:solidFill>
                    <a:schemeClr val="bg1"/>
                  </a:solidFill>
                  <a:latin typeface="MABRYPRO-LIGHT" panose="020D0303040002040303" pitchFamily="34" charset="0"/>
                </a:rPr>
                <a:t>Pin-point precision</a:t>
              </a:r>
              <a:br>
                <a:rPr lang="en-US" sz="1400">
                  <a:solidFill>
                    <a:schemeClr val="bg1"/>
                  </a:solidFill>
                  <a:latin typeface="MABRYPRO-LIGHT" panose="020D0303040002040303" pitchFamily="34" charset="0"/>
                </a:rPr>
              </a:br>
              <a:r>
                <a:rPr lang="en-US" sz="1400">
                  <a:solidFill>
                    <a:schemeClr val="bg1"/>
                  </a:solidFill>
                  <a:latin typeface="MABRYPRO-LIGHT" panose="020D0303040002040303" pitchFamily="34" charset="0"/>
                </a:rPr>
                <a:t>of measurement</a:t>
              </a:r>
            </a:p>
          </p:txBody>
        </p:sp>
        <p:pic>
          <p:nvPicPr>
            <p:cNvPr id="12" name="Picture 11">
              <a:extLst>
                <a:ext uri="{FF2B5EF4-FFF2-40B4-BE49-F238E27FC236}">
                  <a16:creationId xmlns:a16="http://schemas.microsoft.com/office/drawing/2014/main" id="{2E16EAA0-718C-7941-BAC9-68605DDC3B2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60096" y="2321765"/>
              <a:ext cx="741297" cy="727132"/>
            </a:xfrm>
            <a:prstGeom prst="rect">
              <a:avLst/>
            </a:prstGeom>
          </p:spPr>
        </p:pic>
      </p:grpSp>
      <p:grpSp>
        <p:nvGrpSpPr>
          <p:cNvPr id="20" name="Group 19">
            <a:extLst>
              <a:ext uri="{FF2B5EF4-FFF2-40B4-BE49-F238E27FC236}">
                <a16:creationId xmlns:a16="http://schemas.microsoft.com/office/drawing/2014/main" id="{23B64633-FA07-1242-95E6-3DD91D38097A}"/>
              </a:ext>
            </a:extLst>
          </p:cNvPr>
          <p:cNvGrpSpPr/>
          <p:nvPr/>
        </p:nvGrpSpPr>
        <p:grpSpPr>
          <a:xfrm>
            <a:off x="8048157" y="781097"/>
            <a:ext cx="3698256" cy="1408968"/>
            <a:chOff x="8048157" y="836712"/>
            <a:chExt cx="3698256" cy="1408968"/>
          </a:xfrm>
        </p:grpSpPr>
        <p:sp>
          <p:nvSpPr>
            <p:cNvPr id="19" name="Terminator 18">
              <a:extLst>
                <a:ext uri="{FF2B5EF4-FFF2-40B4-BE49-F238E27FC236}">
                  <a16:creationId xmlns:a16="http://schemas.microsoft.com/office/drawing/2014/main" id="{407067FB-B4C9-964C-A3AF-0A603A9EC6B6}"/>
                </a:ext>
              </a:extLst>
            </p:cNvPr>
            <p:cNvSpPr/>
            <p:nvPr/>
          </p:nvSpPr>
          <p:spPr>
            <a:xfrm>
              <a:off x="8752641" y="1161635"/>
              <a:ext cx="2993772" cy="875788"/>
            </a:xfrm>
            <a:prstGeom prst="flowChartTerminator">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ABRYPRO-LIGHT" panose="020D0303040002040303" pitchFamily="34" charset="0"/>
              </a:endParaRPr>
            </a:p>
          </p:txBody>
        </p:sp>
        <p:sp>
          <p:nvSpPr>
            <p:cNvPr id="9" name="Oval 8">
              <a:extLst>
                <a:ext uri="{FF2B5EF4-FFF2-40B4-BE49-F238E27FC236}">
                  <a16:creationId xmlns:a16="http://schemas.microsoft.com/office/drawing/2014/main" id="{FD5D33B3-16FC-684A-801F-47440F4B0FB4}"/>
                </a:ext>
              </a:extLst>
            </p:cNvPr>
            <p:cNvSpPr/>
            <p:nvPr/>
          </p:nvSpPr>
          <p:spPr>
            <a:xfrm>
              <a:off x="8048157" y="836712"/>
              <a:ext cx="1408968" cy="14089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3E00420-5740-554E-84E1-DA147131B3B0}"/>
                </a:ext>
              </a:extLst>
            </p:cNvPr>
            <p:cNvSpPr/>
            <p:nvPr/>
          </p:nvSpPr>
          <p:spPr>
            <a:xfrm>
              <a:off x="9709144" y="1328453"/>
              <a:ext cx="1785250" cy="523220"/>
            </a:xfrm>
            <a:prstGeom prst="rect">
              <a:avLst/>
            </a:prstGeom>
          </p:spPr>
          <p:txBody>
            <a:bodyPr wrap="square">
              <a:spAutoFit/>
            </a:bodyPr>
            <a:lstStyle/>
            <a:p>
              <a:r>
                <a:rPr lang="en-US" sz="1400">
                  <a:solidFill>
                    <a:schemeClr val="bg1"/>
                  </a:solidFill>
                  <a:latin typeface="MABRYPRO-LIGHT" panose="020D0303040002040303" pitchFamily="34" charset="0"/>
                </a:rPr>
                <a:t>Focused data and reporting </a:t>
              </a:r>
            </a:p>
          </p:txBody>
        </p:sp>
        <p:pic>
          <p:nvPicPr>
            <p:cNvPr id="13" name="Picture 12">
              <a:extLst>
                <a:ext uri="{FF2B5EF4-FFF2-40B4-BE49-F238E27FC236}">
                  <a16:creationId xmlns:a16="http://schemas.microsoft.com/office/drawing/2014/main" id="{EE4670F9-0C8E-574D-86F9-81F9FE72E55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92273" y="1225993"/>
              <a:ext cx="720735" cy="643675"/>
            </a:xfrm>
            <a:prstGeom prst="rect">
              <a:avLst/>
            </a:prstGeom>
          </p:spPr>
        </p:pic>
      </p:grpSp>
      <p:grpSp>
        <p:nvGrpSpPr>
          <p:cNvPr id="5" name="Group 4">
            <a:extLst>
              <a:ext uri="{FF2B5EF4-FFF2-40B4-BE49-F238E27FC236}">
                <a16:creationId xmlns:a16="http://schemas.microsoft.com/office/drawing/2014/main" id="{3735D44A-1D43-1641-B750-A3F86219D0FC}"/>
              </a:ext>
            </a:extLst>
          </p:cNvPr>
          <p:cNvGrpSpPr/>
          <p:nvPr/>
        </p:nvGrpSpPr>
        <p:grpSpPr>
          <a:xfrm>
            <a:off x="5244398" y="3236748"/>
            <a:ext cx="3698256" cy="1408968"/>
            <a:chOff x="5244398" y="3168685"/>
            <a:chExt cx="3698256" cy="1408968"/>
          </a:xfrm>
        </p:grpSpPr>
        <p:sp>
          <p:nvSpPr>
            <p:cNvPr id="30" name="Terminator 29">
              <a:extLst>
                <a:ext uri="{FF2B5EF4-FFF2-40B4-BE49-F238E27FC236}">
                  <a16:creationId xmlns:a16="http://schemas.microsoft.com/office/drawing/2014/main" id="{40FF2A3A-E7C6-B544-A59F-9F9EA853EDB5}"/>
                </a:ext>
              </a:extLst>
            </p:cNvPr>
            <p:cNvSpPr/>
            <p:nvPr/>
          </p:nvSpPr>
          <p:spPr>
            <a:xfrm>
              <a:off x="5948882" y="3493608"/>
              <a:ext cx="2993772" cy="875788"/>
            </a:xfrm>
            <a:prstGeom prst="flowChartTerminator">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ABRYPRO-LIGHT" panose="020D0303040002040303" pitchFamily="34" charset="0"/>
              </a:endParaRPr>
            </a:p>
          </p:txBody>
        </p:sp>
        <p:sp>
          <p:nvSpPr>
            <p:cNvPr id="31" name="Oval 30">
              <a:extLst>
                <a:ext uri="{FF2B5EF4-FFF2-40B4-BE49-F238E27FC236}">
                  <a16:creationId xmlns:a16="http://schemas.microsoft.com/office/drawing/2014/main" id="{FFC8CB8F-40AF-6241-B916-A9A0577617EC}"/>
                </a:ext>
              </a:extLst>
            </p:cNvPr>
            <p:cNvSpPr/>
            <p:nvPr/>
          </p:nvSpPr>
          <p:spPr>
            <a:xfrm>
              <a:off x="5244398" y="3168685"/>
              <a:ext cx="1408968" cy="14089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94F53D5-2D02-7A4D-AA29-E135CCDC762E}"/>
                </a:ext>
              </a:extLst>
            </p:cNvPr>
            <p:cNvSpPr/>
            <p:nvPr/>
          </p:nvSpPr>
          <p:spPr>
            <a:xfrm>
              <a:off x="6905385" y="3677897"/>
              <a:ext cx="1785250" cy="523220"/>
            </a:xfrm>
            <a:prstGeom prst="rect">
              <a:avLst/>
            </a:prstGeom>
          </p:spPr>
          <p:txBody>
            <a:bodyPr wrap="square">
              <a:spAutoFit/>
            </a:bodyPr>
            <a:lstStyle/>
            <a:p>
              <a:r>
                <a:rPr lang="en-US" sz="1400">
                  <a:solidFill>
                    <a:schemeClr val="bg1"/>
                  </a:solidFill>
                  <a:latin typeface="MABRYPRO-LIGHT" panose="020D0303040002040303" pitchFamily="34" charset="0"/>
                </a:rPr>
                <a:t>Configurable </a:t>
              </a:r>
              <a:br>
                <a:rPr lang="en-US" sz="1400">
                  <a:solidFill>
                    <a:schemeClr val="bg1"/>
                  </a:solidFill>
                  <a:latin typeface="MABRYPRO-LIGHT" panose="020D0303040002040303" pitchFamily="34" charset="0"/>
                </a:rPr>
              </a:br>
              <a:r>
                <a:rPr lang="en-US" sz="1400">
                  <a:solidFill>
                    <a:schemeClr val="bg1"/>
                  </a:solidFill>
                  <a:latin typeface="MABRYPRO-LIGHT" panose="020D0303040002040303" pitchFamily="34" charset="0"/>
                </a:rPr>
                <a:t>robust content</a:t>
              </a:r>
            </a:p>
          </p:txBody>
        </p:sp>
        <p:pic>
          <p:nvPicPr>
            <p:cNvPr id="14" name="Picture 13">
              <a:extLst>
                <a:ext uri="{FF2B5EF4-FFF2-40B4-BE49-F238E27FC236}">
                  <a16:creationId xmlns:a16="http://schemas.microsoft.com/office/drawing/2014/main" id="{FFAF0435-1A8D-BF4A-973F-D85B1E4BB98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23667" y="3419443"/>
              <a:ext cx="597385" cy="833448"/>
            </a:xfrm>
            <a:prstGeom prst="rect">
              <a:avLst/>
            </a:prstGeom>
          </p:spPr>
        </p:pic>
      </p:grpSp>
      <p:sp>
        <p:nvSpPr>
          <p:cNvPr id="57" name="Rectangle 56">
            <a:extLst>
              <a:ext uri="{FF2B5EF4-FFF2-40B4-BE49-F238E27FC236}">
                <a16:creationId xmlns:a16="http://schemas.microsoft.com/office/drawing/2014/main" id="{CCB087C9-C8D8-3E4B-9893-5B273A380594}"/>
              </a:ext>
            </a:extLst>
          </p:cNvPr>
          <p:cNvSpPr/>
          <p:nvPr/>
        </p:nvSpPr>
        <p:spPr>
          <a:xfrm>
            <a:off x="1477454" y="3324790"/>
            <a:ext cx="1785250" cy="738664"/>
          </a:xfrm>
          <a:prstGeom prst="rect">
            <a:avLst/>
          </a:prstGeom>
        </p:spPr>
        <p:txBody>
          <a:bodyPr wrap="square">
            <a:spAutoFit/>
          </a:bodyPr>
          <a:lstStyle/>
          <a:p>
            <a:r>
              <a:rPr lang="en-US" sz="1400">
                <a:solidFill>
                  <a:srgbClr val="0E107A"/>
                </a:solidFill>
                <a:latin typeface="MABRYPRO-LIGHT" panose="020D0303040002040303" pitchFamily="34" charset="0"/>
              </a:rPr>
              <a:t>Underpinned by an </a:t>
            </a:r>
            <a:br>
              <a:rPr lang="en-US" sz="1400">
                <a:solidFill>
                  <a:srgbClr val="0E107A"/>
                </a:solidFill>
                <a:latin typeface="MABRYPRO-LIGHT" panose="020D0303040002040303" pitchFamily="34" charset="0"/>
              </a:rPr>
            </a:br>
            <a:r>
              <a:rPr lang="en-US" sz="1400">
                <a:solidFill>
                  <a:srgbClr val="0E107A"/>
                </a:solidFill>
                <a:latin typeface="MABRYPRO-LIGHT" panose="020D0303040002040303" pitchFamily="34" charset="0"/>
              </a:rPr>
              <a:t>Engaging Candidate</a:t>
            </a:r>
            <a:br>
              <a:rPr lang="en-US" sz="1400">
                <a:solidFill>
                  <a:srgbClr val="0E107A"/>
                </a:solidFill>
                <a:latin typeface="MABRYPRO-LIGHT" panose="020D0303040002040303" pitchFamily="34" charset="0"/>
              </a:rPr>
            </a:br>
            <a:r>
              <a:rPr lang="en-US" sz="1400">
                <a:solidFill>
                  <a:srgbClr val="0E107A"/>
                </a:solidFill>
                <a:latin typeface="MABRYPRO-LIGHT" panose="020D0303040002040303" pitchFamily="34" charset="0"/>
              </a:rPr>
              <a:t>Experience</a:t>
            </a:r>
          </a:p>
        </p:txBody>
      </p:sp>
      <p:grpSp>
        <p:nvGrpSpPr>
          <p:cNvPr id="27" name="Group 26">
            <a:extLst>
              <a:ext uri="{FF2B5EF4-FFF2-40B4-BE49-F238E27FC236}">
                <a16:creationId xmlns:a16="http://schemas.microsoft.com/office/drawing/2014/main" id="{EEF50E47-89E5-C346-B897-483202F2BFB1}"/>
              </a:ext>
            </a:extLst>
          </p:cNvPr>
          <p:cNvGrpSpPr/>
          <p:nvPr/>
        </p:nvGrpSpPr>
        <p:grpSpPr>
          <a:xfrm>
            <a:off x="4115080" y="4579632"/>
            <a:ext cx="3698256" cy="1408968"/>
            <a:chOff x="3962680" y="4373187"/>
            <a:chExt cx="3698256" cy="1408968"/>
          </a:xfrm>
        </p:grpSpPr>
        <p:sp>
          <p:nvSpPr>
            <p:cNvPr id="33" name="Terminator 32">
              <a:extLst>
                <a:ext uri="{FF2B5EF4-FFF2-40B4-BE49-F238E27FC236}">
                  <a16:creationId xmlns:a16="http://schemas.microsoft.com/office/drawing/2014/main" id="{B244E8F4-03E5-CE4A-B722-A8A5A8769E8D}"/>
                </a:ext>
              </a:extLst>
            </p:cNvPr>
            <p:cNvSpPr/>
            <p:nvPr/>
          </p:nvSpPr>
          <p:spPr>
            <a:xfrm>
              <a:off x="4667164" y="4698110"/>
              <a:ext cx="2993772" cy="875788"/>
            </a:xfrm>
            <a:prstGeom prst="flowChartTerminator">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ABRYPRO-LIGHT" panose="020D0303040002040303" pitchFamily="34" charset="0"/>
              </a:endParaRPr>
            </a:p>
          </p:txBody>
        </p:sp>
        <p:sp>
          <p:nvSpPr>
            <p:cNvPr id="34" name="Oval 33">
              <a:extLst>
                <a:ext uri="{FF2B5EF4-FFF2-40B4-BE49-F238E27FC236}">
                  <a16:creationId xmlns:a16="http://schemas.microsoft.com/office/drawing/2014/main" id="{50C4199B-F4A1-8D47-BEA5-826289E0F86E}"/>
                </a:ext>
              </a:extLst>
            </p:cNvPr>
            <p:cNvSpPr/>
            <p:nvPr/>
          </p:nvSpPr>
          <p:spPr>
            <a:xfrm>
              <a:off x="3962680" y="4373187"/>
              <a:ext cx="1408968" cy="14089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FF70AA1-BA89-7543-9966-EFE87D221155}"/>
                </a:ext>
              </a:extLst>
            </p:cNvPr>
            <p:cNvSpPr/>
            <p:nvPr/>
          </p:nvSpPr>
          <p:spPr>
            <a:xfrm>
              <a:off x="5623667" y="4874394"/>
              <a:ext cx="1785250" cy="738664"/>
            </a:xfrm>
            <a:prstGeom prst="rect">
              <a:avLst/>
            </a:prstGeom>
          </p:spPr>
          <p:txBody>
            <a:bodyPr wrap="square">
              <a:spAutoFit/>
            </a:bodyPr>
            <a:lstStyle/>
            <a:p>
              <a:r>
                <a:rPr lang="en-US" sz="1400">
                  <a:solidFill>
                    <a:schemeClr val="bg1"/>
                  </a:solidFill>
                  <a:latin typeface="MABRYPRO-LIGHT" panose="020D0303040002040303" pitchFamily="34" charset="0"/>
                </a:rPr>
                <a:t>What does Good Look Like</a:t>
              </a:r>
            </a:p>
            <a:p>
              <a:endParaRPr lang="en-US" sz="1400">
                <a:solidFill>
                  <a:schemeClr val="bg1"/>
                </a:solidFill>
                <a:latin typeface="MABRYPRO-LIGHT" panose="020D0303040002040303" pitchFamily="34" charset="0"/>
              </a:endParaRPr>
            </a:p>
          </p:txBody>
        </p:sp>
        <p:pic>
          <p:nvPicPr>
            <p:cNvPr id="39" name="Picture 38">
              <a:extLst>
                <a:ext uri="{FF2B5EF4-FFF2-40B4-BE49-F238E27FC236}">
                  <a16:creationId xmlns:a16="http://schemas.microsoft.com/office/drawing/2014/main" id="{1594040F-5C4C-0B48-9D8E-C7C2BD7B26F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67899" y="4738652"/>
              <a:ext cx="690912" cy="678038"/>
            </a:xfrm>
            <a:prstGeom prst="rect">
              <a:avLst/>
            </a:prstGeom>
          </p:spPr>
        </p:pic>
      </p:grpSp>
      <p:pic>
        <p:nvPicPr>
          <p:cNvPr id="40" name="Picture 39">
            <a:extLst>
              <a:ext uri="{FF2B5EF4-FFF2-40B4-BE49-F238E27FC236}">
                <a16:creationId xmlns:a16="http://schemas.microsoft.com/office/drawing/2014/main" id="{4B64D58B-DDE2-F340-9BFB-E86F4EBCA95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723048" y="6013515"/>
            <a:ext cx="1229568" cy="844485"/>
          </a:xfrm>
          <a:prstGeom prst="rect">
            <a:avLst/>
          </a:prstGeom>
        </p:spPr>
      </p:pic>
    </p:spTree>
    <p:extLst>
      <p:ext uri="{BB962C8B-B14F-4D97-AF65-F5344CB8AC3E}">
        <p14:creationId xmlns:p14="http://schemas.microsoft.com/office/powerpoint/2010/main" val="3991842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DF5093F-4DE6-424A-803C-07F8D17198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04387" y="1163666"/>
            <a:ext cx="4608512" cy="3348146"/>
          </a:xfrm>
          <a:prstGeom prst="rect">
            <a:avLst/>
          </a:prstGeom>
        </p:spPr>
      </p:pic>
      <p:sp>
        <p:nvSpPr>
          <p:cNvPr id="3" name="Title 2">
            <a:extLst>
              <a:ext uri="{FF2B5EF4-FFF2-40B4-BE49-F238E27FC236}">
                <a16:creationId xmlns:a16="http://schemas.microsoft.com/office/drawing/2014/main" id="{E2E572BF-1639-0840-B592-64A359C3D4C4}"/>
              </a:ext>
            </a:extLst>
          </p:cNvPr>
          <p:cNvSpPr>
            <a:spLocks noGrp="1"/>
          </p:cNvSpPr>
          <p:nvPr>
            <p:ph type="title"/>
          </p:nvPr>
        </p:nvSpPr>
        <p:spPr>
          <a:xfrm>
            <a:off x="0" y="404664"/>
            <a:ext cx="9336360" cy="598867"/>
          </a:xfrm>
        </p:spPr>
        <p:txBody>
          <a:bodyPr/>
          <a:lstStyle/>
          <a:p>
            <a:r>
              <a:rPr lang="en-US" sz="3000"/>
              <a:t>Sova Personality Questionnaire (PQ)</a:t>
            </a:r>
          </a:p>
        </p:txBody>
      </p:sp>
      <p:sp>
        <p:nvSpPr>
          <p:cNvPr id="6" name="Footer Placeholder 5">
            <a:extLst>
              <a:ext uri="{FF2B5EF4-FFF2-40B4-BE49-F238E27FC236}">
                <a16:creationId xmlns:a16="http://schemas.microsoft.com/office/drawing/2014/main" id="{088C7811-4783-E34F-BDD4-FDD6FFBE7A02}"/>
              </a:ext>
            </a:extLst>
          </p:cNvPr>
          <p:cNvSpPr>
            <a:spLocks noGrp="1"/>
          </p:cNvSpPr>
          <p:nvPr>
            <p:ph type="ftr" sz="quarter" idx="10"/>
          </p:nvPr>
        </p:nvSpPr>
        <p:spPr>
          <a:xfrm>
            <a:off x="911424" y="6318000"/>
            <a:ext cx="1800200" cy="540000"/>
          </a:xfrm>
        </p:spPr>
        <p:txBody>
          <a:bodyPr/>
          <a:lstStyle/>
          <a:p>
            <a:r>
              <a:rPr lang="en-GB" dirty="0"/>
              <a:t>© 2023 Sova Assessment</a:t>
            </a:r>
            <a:endParaRPr lang="en-US" dirty="0"/>
          </a:p>
        </p:txBody>
      </p:sp>
      <p:sp>
        <p:nvSpPr>
          <p:cNvPr id="7" name="Slide Number Placeholder 6">
            <a:extLst>
              <a:ext uri="{FF2B5EF4-FFF2-40B4-BE49-F238E27FC236}">
                <a16:creationId xmlns:a16="http://schemas.microsoft.com/office/drawing/2014/main" id="{F6400338-F476-9445-B7E0-1D6E90614FF0}"/>
              </a:ext>
            </a:extLst>
          </p:cNvPr>
          <p:cNvSpPr>
            <a:spLocks noGrp="1"/>
          </p:cNvSpPr>
          <p:nvPr>
            <p:ph type="sldNum" sz="quarter" idx="11"/>
          </p:nvPr>
        </p:nvSpPr>
        <p:spPr/>
        <p:txBody>
          <a:bodyPr/>
          <a:lstStyle/>
          <a:p>
            <a:fld id="{7E9CF92B-D8DD-4F4E-A7C7-5BAC28CB6413}" type="slidenum">
              <a:rPr lang="en-US" smtClean="0"/>
              <a:pPr/>
              <a:t>6</a:t>
            </a:fld>
            <a:endParaRPr lang="en-US">
              <a:latin typeface="Mabry Pro" panose="020D0503040002040303" pitchFamily="34" charset="0"/>
            </a:endParaRPr>
          </a:p>
        </p:txBody>
      </p:sp>
      <p:sp>
        <p:nvSpPr>
          <p:cNvPr id="17" name="Text Placeholder 3">
            <a:extLst>
              <a:ext uri="{FF2B5EF4-FFF2-40B4-BE49-F238E27FC236}">
                <a16:creationId xmlns:a16="http://schemas.microsoft.com/office/drawing/2014/main" id="{EDE39383-6DF0-9048-AADC-96FBC2A72FC2}"/>
              </a:ext>
            </a:extLst>
          </p:cNvPr>
          <p:cNvSpPr>
            <a:spLocks noGrp="1"/>
          </p:cNvSpPr>
          <p:nvPr>
            <p:ph type="body" sz="quarter" idx="12"/>
          </p:nvPr>
        </p:nvSpPr>
        <p:spPr>
          <a:xfrm>
            <a:off x="556041" y="1233000"/>
            <a:ext cx="5395943" cy="3348525"/>
          </a:xfrm>
        </p:spPr>
        <p:txBody>
          <a:bodyPr>
            <a:normAutofit lnSpcReduction="10000"/>
          </a:bodyPr>
          <a:lstStyle/>
          <a:p>
            <a:pPr>
              <a:lnSpc>
                <a:spcPct val="150000"/>
              </a:lnSpc>
            </a:pPr>
            <a:r>
              <a:rPr lang="en-GB"/>
              <a:t>Focuses on behavioural preferences at work</a:t>
            </a:r>
          </a:p>
          <a:p>
            <a:pPr>
              <a:lnSpc>
                <a:spcPct val="150000"/>
              </a:lnSpc>
            </a:pPr>
            <a:r>
              <a:rPr lang="en-GB"/>
              <a:t>Is quick to complete – an average of 25 minutes </a:t>
            </a:r>
            <a:br>
              <a:rPr lang="en-GB"/>
            </a:br>
            <a:r>
              <a:rPr lang="en-GB"/>
              <a:t>per completion. Contains 160 questions in total </a:t>
            </a:r>
            <a:br>
              <a:rPr lang="en-GB"/>
            </a:br>
            <a:r>
              <a:rPr lang="en-GB"/>
              <a:t>(40 blocks)</a:t>
            </a:r>
          </a:p>
          <a:p>
            <a:pPr>
              <a:lnSpc>
                <a:spcPct val="150000"/>
              </a:lnSpc>
            </a:pPr>
            <a:r>
              <a:rPr lang="en-GB"/>
              <a:t>A range of standard SOVA reports – Derailment, </a:t>
            </a:r>
            <a:br>
              <a:rPr lang="en-GB"/>
            </a:br>
            <a:r>
              <a:rPr lang="en-GB"/>
              <a:t>Development, Team styles etc</a:t>
            </a:r>
          </a:p>
          <a:p>
            <a:pPr>
              <a:lnSpc>
                <a:spcPct val="150000"/>
              </a:lnSpc>
            </a:pPr>
            <a:r>
              <a:rPr lang="en-GB"/>
              <a:t>Can be mapped at a granular item level to your </a:t>
            </a:r>
            <a:br>
              <a:rPr lang="en-GB"/>
            </a:br>
            <a:r>
              <a:rPr lang="en-GB"/>
              <a:t>competency framework</a:t>
            </a:r>
          </a:p>
          <a:p>
            <a:pPr>
              <a:lnSpc>
                <a:spcPct val="150000"/>
              </a:lnSpc>
            </a:pPr>
            <a:endParaRPr lang="en-GB"/>
          </a:p>
          <a:p>
            <a:endParaRPr lang="en-GB" sz="1200"/>
          </a:p>
        </p:txBody>
      </p:sp>
      <p:grpSp>
        <p:nvGrpSpPr>
          <p:cNvPr id="2" name="Group 1">
            <a:extLst>
              <a:ext uri="{FF2B5EF4-FFF2-40B4-BE49-F238E27FC236}">
                <a16:creationId xmlns:a16="http://schemas.microsoft.com/office/drawing/2014/main" id="{7AD1050F-DECF-114C-B716-6DEB7568F2AC}"/>
              </a:ext>
            </a:extLst>
          </p:cNvPr>
          <p:cNvGrpSpPr/>
          <p:nvPr/>
        </p:nvGrpSpPr>
        <p:grpSpPr>
          <a:xfrm>
            <a:off x="8422225" y="2204864"/>
            <a:ext cx="3213734" cy="3612334"/>
            <a:chOff x="8747667" y="2210568"/>
            <a:chExt cx="3213734" cy="3612334"/>
          </a:xfrm>
        </p:grpSpPr>
        <p:sp>
          <p:nvSpPr>
            <p:cNvPr id="20" name="Rounded Rectangle 19">
              <a:extLst>
                <a:ext uri="{FF2B5EF4-FFF2-40B4-BE49-F238E27FC236}">
                  <a16:creationId xmlns:a16="http://schemas.microsoft.com/office/drawing/2014/main" id="{CFB32035-8238-C847-BBF5-529CE2C83CBE}"/>
                </a:ext>
              </a:extLst>
            </p:cNvPr>
            <p:cNvSpPr/>
            <p:nvPr/>
          </p:nvSpPr>
          <p:spPr>
            <a:xfrm>
              <a:off x="8747667" y="2210568"/>
              <a:ext cx="3213734" cy="3612334"/>
            </a:xfrm>
            <a:prstGeom prst="roundRect">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56FA"/>
                </a:solidFill>
              </a:endParaRPr>
            </a:p>
          </p:txBody>
        </p:sp>
        <p:sp>
          <p:nvSpPr>
            <p:cNvPr id="21" name="Text Placeholder 3">
              <a:extLst>
                <a:ext uri="{FF2B5EF4-FFF2-40B4-BE49-F238E27FC236}">
                  <a16:creationId xmlns:a16="http://schemas.microsoft.com/office/drawing/2014/main" id="{E69A8AFC-678D-524D-8A70-BF50DB811A08}"/>
                </a:ext>
              </a:extLst>
            </p:cNvPr>
            <p:cNvSpPr txBox="1">
              <a:spLocks/>
            </p:cNvSpPr>
            <p:nvPr/>
          </p:nvSpPr>
          <p:spPr>
            <a:xfrm>
              <a:off x="8974831" y="2458231"/>
              <a:ext cx="2986570" cy="3274599"/>
            </a:xfrm>
            <a:prstGeom prst="rect">
              <a:avLst/>
            </a:prstGeom>
          </p:spPr>
          <p:txBody>
            <a:bodyPr>
              <a:no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1587" lvl="1" indent="0" defTabSz="577850">
                <a:lnSpc>
                  <a:spcPct val="100000"/>
                </a:lnSpc>
                <a:spcAft>
                  <a:spcPts val="600"/>
                </a:spcAft>
                <a:buClr>
                  <a:srgbClr val="0E107A"/>
                </a:buClr>
                <a:buNone/>
                <a:tabLst>
                  <a:tab pos="3227388" algn="l"/>
                </a:tabLst>
              </a:pPr>
              <a:r>
                <a:rPr lang="en-GB" sz="1200" b="1">
                  <a:solidFill>
                    <a:schemeClr val="bg1"/>
                  </a:solidFill>
                </a:rPr>
                <a:t>Questionnaire format</a:t>
              </a:r>
              <a:br>
                <a:rPr lang="en-GB" sz="1200" b="1">
                  <a:solidFill>
                    <a:schemeClr val="bg1"/>
                  </a:solidFill>
                </a:rPr>
              </a:br>
              <a:endParaRPr lang="en-GB" sz="1200" b="1">
                <a:solidFill>
                  <a:schemeClr val="bg1"/>
                </a:solidFill>
              </a:endParaRPr>
            </a:p>
            <a:p>
              <a:pPr marL="177800" lvl="1" indent="-176213" defTabSz="577850">
                <a:lnSpc>
                  <a:spcPct val="100000"/>
                </a:lnSpc>
                <a:spcAft>
                  <a:spcPts val="600"/>
                </a:spcAft>
                <a:buClr>
                  <a:srgbClr val="0E107A"/>
                </a:buClr>
                <a:buFont typeface="Arial" pitchFamily="34" charset="0"/>
                <a:buChar char="•"/>
                <a:tabLst>
                  <a:tab pos="3227388" algn="l"/>
                </a:tabLst>
              </a:pPr>
              <a:r>
                <a:rPr lang="en-GB" sz="1200">
                  <a:solidFill>
                    <a:schemeClr val="bg1"/>
                  </a:solidFill>
                </a:rPr>
                <a:t>Quad statements (4 statements) </a:t>
              </a:r>
              <a:br>
                <a:rPr lang="en-GB" sz="1200">
                  <a:solidFill>
                    <a:schemeClr val="bg1"/>
                  </a:solidFill>
                </a:rPr>
              </a:br>
              <a:r>
                <a:rPr lang="en-GB" sz="1200">
                  <a:solidFill>
                    <a:schemeClr val="bg1"/>
                  </a:solidFill>
                </a:rPr>
                <a:t>with a most and Least response </a:t>
              </a:r>
              <a:br>
                <a:rPr lang="en-GB" sz="1200">
                  <a:solidFill>
                    <a:schemeClr val="bg1"/>
                  </a:solidFill>
                </a:rPr>
              </a:br>
              <a:r>
                <a:rPr lang="en-GB" sz="1200">
                  <a:solidFill>
                    <a:schemeClr val="bg1"/>
                  </a:solidFill>
                </a:rPr>
                <a:t>scale </a:t>
              </a:r>
            </a:p>
            <a:p>
              <a:pPr marL="177800" lvl="1" indent="-176213" defTabSz="577850">
                <a:lnSpc>
                  <a:spcPct val="100000"/>
                </a:lnSpc>
                <a:spcAft>
                  <a:spcPts val="600"/>
                </a:spcAft>
                <a:buClr>
                  <a:srgbClr val="0E107A"/>
                </a:buClr>
                <a:buFont typeface="Arial" pitchFamily="34" charset="0"/>
                <a:buChar char="•"/>
                <a:tabLst>
                  <a:tab pos="3227388" algn="l"/>
                </a:tabLst>
              </a:pPr>
              <a:r>
                <a:rPr lang="en-GB" sz="1200">
                  <a:solidFill>
                    <a:schemeClr val="bg1"/>
                  </a:solidFill>
                </a:rPr>
                <a:t>160 questions (40 blocks of 4 statements)</a:t>
              </a:r>
            </a:p>
            <a:p>
              <a:pPr marL="177800" lvl="1" indent="-176213" defTabSz="577850">
                <a:lnSpc>
                  <a:spcPct val="100000"/>
                </a:lnSpc>
                <a:spcAft>
                  <a:spcPts val="600"/>
                </a:spcAft>
                <a:buClr>
                  <a:srgbClr val="0E107A"/>
                </a:buClr>
                <a:buFont typeface="Arial" pitchFamily="34" charset="0"/>
                <a:buChar char="•"/>
                <a:tabLst>
                  <a:tab pos="3227388" algn="l"/>
                </a:tabLst>
              </a:pPr>
              <a:r>
                <a:rPr lang="en-GB" sz="1200">
                  <a:solidFill>
                    <a:schemeClr val="bg1"/>
                  </a:solidFill>
                </a:rPr>
                <a:t>Forced Choice – ratings cannot </a:t>
              </a:r>
              <a:br>
                <a:rPr lang="en-GB" sz="1200">
                  <a:solidFill>
                    <a:schemeClr val="bg1"/>
                  </a:solidFill>
                </a:rPr>
              </a:br>
              <a:r>
                <a:rPr lang="en-GB" sz="1200">
                  <a:solidFill>
                    <a:schemeClr val="bg1"/>
                  </a:solidFill>
                </a:rPr>
                <a:t>be ‘tied’. This approach to provides </a:t>
              </a:r>
              <a:br>
                <a:rPr lang="en-GB" sz="1200">
                  <a:solidFill>
                    <a:schemeClr val="bg1"/>
                  </a:solidFill>
                </a:rPr>
              </a:br>
              <a:r>
                <a:rPr lang="en-GB" sz="1200">
                  <a:solidFill>
                    <a:schemeClr val="bg1"/>
                  </a:solidFill>
                </a:rPr>
                <a:t>a more granular insight into </a:t>
              </a:r>
              <a:br>
                <a:rPr lang="en-GB" sz="1200">
                  <a:solidFill>
                    <a:schemeClr val="bg1"/>
                  </a:solidFill>
                </a:rPr>
              </a:br>
              <a:r>
                <a:rPr lang="en-GB" sz="1200">
                  <a:solidFill>
                    <a:schemeClr val="bg1"/>
                  </a:solidFill>
                </a:rPr>
                <a:t>behavioural preferences, minimise </a:t>
              </a:r>
              <a:br>
                <a:rPr lang="en-GB" sz="1200">
                  <a:solidFill>
                    <a:schemeClr val="bg1"/>
                  </a:solidFill>
                </a:rPr>
              </a:br>
              <a:r>
                <a:rPr lang="en-GB" sz="1200">
                  <a:solidFill>
                    <a:schemeClr val="bg1"/>
                  </a:solidFill>
                </a:rPr>
                <a:t>faking good and central tendency.</a:t>
              </a:r>
            </a:p>
            <a:p>
              <a:pPr marL="177800" lvl="1" indent="-176213" defTabSz="577850">
                <a:lnSpc>
                  <a:spcPct val="100000"/>
                </a:lnSpc>
                <a:spcAft>
                  <a:spcPts val="600"/>
                </a:spcAft>
                <a:buClr>
                  <a:srgbClr val="0E107A"/>
                </a:buClr>
                <a:buFont typeface="Arial" pitchFamily="34" charset="0"/>
                <a:buChar char="•"/>
                <a:tabLst>
                  <a:tab pos="3227388" algn="l"/>
                </a:tabLst>
              </a:pPr>
              <a:r>
                <a:rPr lang="en-GB" sz="1200">
                  <a:solidFill>
                    <a:schemeClr val="bg1"/>
                  </a:solidFill>
                </a:rPr>
                <a:t>- Minimises acquiescence via a mix</a:t>
              </a:r>
              <a:br>
                <a:rPr lang="en-GB" sz="1200">
                  <a:solidFill>
                    <a:schemeClr val="bg1"/>
                  </a:solidFill>
                </a:rPr>
              </a:br>
              <a:r>
                <a:rPr lang="en-GB" sz="1200">
                  <a:solidFill>
                    <a:schemeClr val="bg1"/>
                  </a:solidFill>
                </a:rPr>
                <a:t> of positively and negatively </a:t>
              </a:r>
              <a:br>
                <a:rPr lang="en-GB" sz="1200">
                  <a:solidFill>
                    <a:schemeClr val="bg1"/>
                  </a:solidFill>
                </a:rPr>
              </a:br>
              <a:r>
                <a:rPr lang="en-GB" sz="1200">
                  <a:solidFill>
                    <a:schemeClr val="bg1"/>
                  </a:solidFill>
                </a:rPr>
                <a:t>worded statements</a:t>
              </a:r>
            </a:p>
          </p:txBody>
        </p:sp>
      </p:grpSp>
    </p:spTree>
    <p:extLst>
      <p:ext uri="{BB962C8B-B14F-4D97-AF65-F5344CB8AC3E}">
        <p14:creationId xmlns:p14="http://schemas.microsoft.com/office/powerpoint/2010/main" val="3567872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E572BF-1639-0840-B592-64A359C3D4C4}"/>
              </a:ext>
            </a:extLst>
          </p:cNvPr>
          <p:cNvSpPr>
            <a:spLocks noGrp="1"/>
          </p:cNvSpPr>
          <p:nvPr>
            <p:ph type="title"/>
          </p:nvPr>
        </p:nvSpPr>
        <p:spPr>
          <a:xfrm>
            <a:off x="0" y="404664"/>
            <a:ext cx="9336360" cy="598867"/>
          </a:xfrm>
        </p:spPr>
        <p:txBody>
          <a:bodyPr/>
          <a:lstStyle/>
          <a:p>
            <a:r>
              <a:rPr lang="en-US" sz="3000"/>
              <a:t>HEXACO personality model</a:t>
            </a:r>
          </a:p>
        </p:txBody>
      </p:sp>
      <p:sp>
        <p:nvSpPr>
          <p:cNvPr id="6" name="Footer Placeholder 5">
            <a:extLst>
              <a:ext uri="{FF2B5EF4-FFF2-40B4-BE49-F238E27FC236}">
                <a16:creationId xmlns:a16="http://schemas.microsoft.com/office/drawing/2014/main" id="{088C7811-4783-E34F-BDD4-FDD6FFBE7A02}"/>
              </a:ext>
            </a:extLst>
          </p:cNvPr>
          <p:cNvSpPr>
            <a:spLocks noGrp="1"/>
          </p:cNvSpPr>
          <p:nvPr>
            <p:ph type="ftr" sz="quarter" idx="10"/>
          </p:nvPr>
        </p:nvSpPr>
        <p:spPr>
          <a:xfrm>
            <a:off x="911424" y="6318000"/>
            <a:ext cx="1800200" cy="540000"/>
          </a:xfrm>
        </p:spPr>
        <p:txBody>
          <a:bodyPr/>
          <a:lstStyle/>
          <a:p>
            <a:r>
              <a:rPr lang="en-GB" dirty="0"/>
              <a:t>© 2023 Sova Assessment</a:t>
            </a:r>
            <a:endParaRPr lang="en-US" dirty="0"/>
          </a:p>
        </p:txBody>
      </p:sp>
      <p:sp>
        <p:nvSpPr>
          <p:cNvPr id="7" name="Slide Number Placeholder 6">
            <a:extLst>
              <a:ext uri="{FF2B5EF4-FFF2-40B4-BE49-F238E27FC236}">
                <a16:creationId xmlns:a16="http://schemas.microsoft.com/office/drawing/2014/main" id="{F6400338-F476-9445-B7E0-1D6E90614FF0}"/>
              </a:ext>
            </a:extLst>
          </p:cNvPr>
          <p:cNvSpPr>
            <a:spLocks noGrp="1"/>
          </p:cNvSpPr>
          <p:nvPr>
            <p:ph type="sldNum" sz="quarter" idx="11"/>
          </p:nvPr>
        </p:nvSpPr>
        <p:spPr/>
        <p:txBody>
          <a:bodyPr/>
          <a:lstStyle/>
          <a:p>
            <a:fld id="{7E9CF92B-D8DD-4F4E-A7C7-5BAC28CB6413}" type="slidenum">
              <a:rPr lang="en-US" smtClean="0"/>
              <a:pPr/>
              <a:t>7</a:t>
            </a:fld>
            <a:endParaRPr lang="en-US">
              <a:latin typeface="Mabry Pro" panose="020D0503040002040303" pitchFamily="34" charset="0"/>
            </a:endParaRPr>
          </a:p>
        </p:txBody>
      </p:sp>
      <p:pic>
        <p:nvPicPr>
          <p:cNvPr id="4" name="Picture 3">
            <a:extLst>
              <a:ext uri="{FF2B5EF4-FFF2-40B4-BE49-F238E27FC236}">
                <a16:creationId xmlns:a16="http://schemas.microsoft.com/office/drawing/2014/main" id="{7FA44661-597F-074A-86F6-F471CFA0D5F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84032" y="1094890"/>
            <a:ext cx="4833704" cy="4350334"/>
          </a:xfrm>
          <a:prstGeom prst="rect">
            <a:avLst/>
          </a:prstGeom>
        </p:spPr>
      </p:pic>
      <p:sp>
        <p:nvSpPr>
          <p:cNvPr id="10" name="Text Placeholder 3">
            <a:extLst>
              <a:ext uri="{FF2B5EF4-FFF2-40B4-BE49-F238E27FC236}">
                <a16:creationId xmlns:a16="http://schemas.microsoft.com/office/drawing/2014/main" id="{9601473C-1762-AB4E-9E3E-D3F77F11BF5D}"/>
              </a:ext>
            </a:extLst>
          </p:cNvPr>
          <p:cNvSpPr>
            <a:spLocks noGrp="1"/>
          </p:cNvSpPr>
          <p:nvPr>
            <p:ph type="body" sz="quarter" idx="12"/>
          </p:nvPr>
        </p:nvSpPr>
        <p:spPr>
          <a:xfrm>
            <a:off x="556041" y="1233000"/>
            <a:ext cx="5395943" cy="4212224"/>
          </a:xfrm>
        </p:spPr>
        <p:txBody>
          <a:bodyPr>
            <a:normAutofit/>
          </a:bodyPr>
          <a:lstStyle/>
          <a:p>
            <a:pPr>
              <a:lnSpc>
                <a:spcPct val="150000"/>
              </a:lnSpc>
            </a:pPr>
            <a:r>
              <a:rPr lang="en-GB"/>
              <a:t>Also described as ‘Big-5 plus’, HEXACO </a:t>
            </a:r>
            <a:br>
              <a:rPr lang="en-GB"/>
            </a:br>
            <a:r>
              <a:rPr lang="en-GB"/>
              <a:t>consists of 18 traits and 54 ‘sub-traits’ and</a:t>
            </a:r>
            <a:br>
              <a:rPr lang="en-GB"/>
            </a:br>
            <a:r>
              <a:rPr lang="en-GB"/>
              <a:t> underpins SOVA’s personality assessment</a:t>
            </a:r>
          </a:p>
          <a:p>
            <a:pPr>
              <a:lnSpc>
                <a:spcPct val="150000"/>
              </a:lnSpc>
            </a:pPr>
            <a:r>
              <a:rPr lang="en-GB"/>
              <a:t>Extensive research indicates a wider </a:t>
            </a:r>
            <a:br>
              <a:rPr lang="en-GB"/>
            </a:br>
            <a:r>
              <a:rPr lang="en-GB"/>
              <a:t>cross-cultural applicability than the </a:t>
            </a:r>
            <a:br>
              <a:rPr lang="en-GB"/>
            </a:br>
            <a:r>
              <a:rPr lang="en-GB"/>
              <a:t>Big-5 alone</a:t>
            </a:r>
          </a:p>
          <a:p>
            <a:pPr>
              <a:lnSpc>
                <a:spcPct val="150000"/>
              </a:lnSpc>
            </a:pPr>
            <a:r>
              <a:rPr lang="en-GB"/>
              <a:t>Provides helpful insight when measuring </a:t>
            </a:r>
            <a:br>
              <a:rPr lang="en-GB"/>
            </a:br>
            <a:r>
              <a:rPr lang="en-GB"/>
              <a:t>potential derailment behaviours in high </a:t>
            </a:r>
            <a:br>
              <a:rPr lang="en-GB"/>
            </a:br>
            <a:r>
              <a:rPr lang="en-GB"/>
              <a:t>pressure situations</a:t>
            </a:r>
          </a:p>
          <a:p>
            <a:pPr marL="0" indent="0">
              <a:lnSpc>
                <a:spcPct val="150000"/>
              </a:lnSpc>
              <a:buNone/>
            </a:pPr>
            <a:endParaRPr lang="en-GB"/>
          </a:p>
          <a:p>
            <a:pPr>
              <a:lnSpc>
                <a:spcPct val="150000"/>
              </a:lnSpc>
            </a:pPr>
            <a:endParaRPr lang="en-GB"/>
          </a:p>
        </p:txBody>
      </p:sp>
    </p:spTree>
    <p:extLst>
      <p:ext uri="{BB962C8B-B14F-4D97-AF65-F5344CB8AC3E}">
        <p14:creationId xmlns:p14="http://schemas.microsoft.com/office/powerpoint/2010/main" val="2337360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E572BF-1639-0840-B592-64A359C3D4C4}"/>
              </a:ext>
            </a:extLst>
          </p:cNvPr>
          <p:cNvSpPr>
            <a:spLocks noGrp="1"/>
          </p:cNvSpPr>
          <p:nvPr>
            <p:ph type="title"/>
          </p:nvPr>
        </p:nvSpPr>
        <p:spPr>
          <a:xfrm>
            <a:off x="0" y="404664"/>
            <a:ext cx="9336360" cy="598867"/>
          </a:xfrm>
        </p:spPr>
        <p:txBody>
          <a:bodyPr/>
          <a:lstStyle/>
          <a:p>
            <a:r>
              <a:rPr lang="en-US" sz="3000"/>
              <a:t>Sova Personality Questionnaire (PQ)</a:t>
            </a:r>
          </a:p>
        </p:txBody>
      </p:sp>
      <p:sp>
        <p:nvSpPr>
          <p:cNvPr id="6" name="Footer Placeholder 5">
            <a:extLst>
              <a:ext uri="{FF2B5EF4-FFF2-40B4-BE49-F238E27FC236}">
                <a16:creationId xmlns:a16="http://schemas.microsoft.com/office/drawing/2014/main" id="{088C7811-4783-E34F-BDD4-FDD6FFBE7A02}"/>
              </a:ext>
            </a:extLst>
          </p:cNvPr>
          <p:cNvSpPr>
            <a:spLocks noGrp="1"/>
          </p:cNvSpPr>
          <p:nvPr>
            <p:ph type="ftr" sz="quarter" idx="10"/>
          </p:nvPr>
        </p:nvSpPr>
        <p:spPr>
          <a:xfrm>
            <a:off x="911424" y="6318000"/>
            <a:ext cx="1800200" cy="540000"/>
          </a:xfrm>
        </p:spPr>
        <p:txBody>
          <a:bodyPr/>
          <a:lstStyle/>
          <a:p>
            <a:r>
              <a:rPr lang="en-GB" dirty="0"/>
              <a:t>© 2023 Sova Assessment</a:t>
            </a:r>
            <a:endParaRPr lang="en-US" dirty="0"/>
          </a:p>
        </p:txBody>
      </p:sp>
      <p:sp>
        <p:nvSpPr>
          <p:cNvPr id="7" name="Slide Number Placeholder 6">
            <a:extLst>
              <a:ext uri="{FF2B5EF4-FFF2-40B4-BE49-F238E27FC236}">
                <a16:creationId xmlns:a16="http://schemas.microsoft.com/office/drawing/2014/main" id="{F6400338-F476-9445-B7E0-1D6E90614FF0}"/>
              </a:ext>
            </a:extLst>
          </p:cNvPr>
          <p:cNvSpPr>
            <a:spLocks noGrp="1"/>
          </p:cNvSpPr>
          <p:nvPr>
            <p:ph type="sldNum" sz="quarter" idx="11"/>
          </p:nvPr>
        </p:nvSpPr>
        <p:spPr/>
        <p:txBody>
          <a:bodyPr/>
          <a:lstStyle/>
          <a:p>
            <a:fld id="{7E9CF92B-D8DD-4F4E-A7C7-5BAC28CB6413}" type="slidenum">
              <a:rPr lang="en-US" smtClean="0"/>
              <a:pPr/>
              <a:t>8</a:t>
            </a:fld>
            <a:endParaRPr lang="en-US">
              <a:latin typeface="Mabry Pro" panose="020D0503040002040303" pitchFamily="34" charset="0"/>
            </a:endParaRPr>
          </a:p>
        </p:txBody>
      </p:sp>
      <p:graphicFrame>
        <p:nvGraphicFramePr>
          <p:cNvPr id="15" name="Table 14">
            <a:extLst>
              <a:ext uri="{FF2B5EF4-FFF2-40B4-BE49-F238E27FC236}">
                <a16:creationId xmlns:a16="http://schemas.microsoft.com/office/drawing/2014/main" id="{10FAD423-B7F7-314C-A458-BDA92FC33D8C}"/>
              </a:ext>
            </a:extLst>
          </p:cNvPr>
          <p:cNvGraphicFramePr>
            <a:graphicFrameLocks noGrp="1"/>
          </p:cNvGraphicFramePr>
          <p:nvPr/>
        </p:nvGraphicFramePr>
        <p:xfrm>
          <a:off x="471344" y="1024860"/>
          <a:ext cx="11293324" cy="4937760"/>
        </p:xfrm>
        <a:graphic>
          <a:graphicData uri="http://schemas.openxmlformats.org/drawingml/2006/table">
            <a:tbl>
              <a:tblPr>
                <a:tableStyleId>{5C22544A-7EE6-4342-B048-85BDC9FD1C3A}</a:tableStyleId>
              </a:tblPr>
              <a:tblGrid>
                <a:gridCol w="2031860">
                  <a:extLst>
                    <a:ext uri="{9D8B030D-6E8A-4147-A177-3AD203B41FA5}">
                      <a16:colId xmlns:a16="http://schemas.microsoft.com/office/drawing/2014/main" val="3981261980"/>
                    </a:ext>
                  </a:extLst>
                </a:gridCol>
                <a:gridCol w="2315366">
                  <a:extLst>
                    <a:ext uri="{9D8B030D-6E8A-4147-A177-3AD203B41FA5}">
                      <a16:colId xmlns:a16="http://schemas.microsoft.com/office/drawing/2014/main" val="3681498996"/>
                    </a:ext>
                  </a:extLst>
                </a:gridCol>
                <a:gridCol w="2315366">
                  <a:extLst>
                    <a:ext uri="{9D8B030D-6E8A-4147-A177-3AD203B41FA5}">
                      <a16:colId xmlns:a16="http://schemas.microsoft.com/office/drawing/2014/main" val="1403827319"/>
                    </a:ext>
                  </a:extLst>
                </a:gridCol>
                <a:gridCol w="2315366">
                  <a:extLst>
                    <a:ext uri="{9D8B030D-6E8A-4147-A177-3AD203B41FA5}">
                      <a16:colId xmlns:a16="http://schemas.microsoft.com/office/drawing/2014/main" val="3138586551"/>
                    </a:ext>
                  </a:extLst>
                </a:gridCol>
                <a:gridCol w="2315366">
                  <a:extLst>
                    <a:ext uri="{9D8B030D-6E8A-4147-A177-3AD203B41FA5}">
                      <a16:colId xmlns:a16="http://schemas.microsoft.com/office/drawing/2014/main" val="3967317098"/>
                    </a:ext>
                  </a:extLst>
                </a:gridCol>
              </a:tblGrid>
              <a:tr h="263147">
                <a:tc>
                  <a:txBody>
                    <a:bodyPr/>
                    <a:lstStyle/>
                    <a:p>
                      <a:pPr marL="0" algn="l" rtl="0" eaLnBrk="1" fontAlgn="b" hangingPunct="1"/>
                      <a:endParaRPr lang="en-GB" sz="1600" b="1" i="0" u="none" strike="noStrike">
                        <a:solidFill>
                          <a:schemeClr val="bg1"/>
                        </a:solidFill>
                        <a:effectLst/>
                        <a:latin typeface="Calibri" panose="020F0502020204030204" pitchFamily="34" charset="0"/>
                      </a:endParaRPr>
                    </a:p>
                  </a:txBody>
                  <a:tcPr marL="5443" marR="5443" marT="5443" marB="0" anchor="b">
                    <a:noFill/>
                  </a:tcPr>
                </a:tc>
                <a:tc>
                  <a:txBody>
                    <a:bodyPr/>
                    <a:lstStyle/>
                    <a:p>
                      <a:pPr algn="l" fontAlgn="b"/>
                      <a:r>
                        <a:rPr lang="en-GB" sz="1200" b="1" u="none" strike="noStrike">
                          <a:solidFill>
                            <a:schemeClr val="bg1"/>
                          </a:solidFill>
                          <a:effectLst/>
                          <a:latin typeface="Mabry Pro" panose="020D0503040002040303" pitchFamily="34" charset="0"/>
                        </a:rPr>
                        <a:t> HEXACO / Trait</a:t>
                      </a:r>
                      <a:endParaRPr lang="en-GB" sz="1200" b="1" i="0" u="none" strike="noStrike">
                        <a:solidFill>
                          <a:schemeClr val="bg1"/>
                        </a:solidFill>
                        <a:effectLst/>
                        <a:latin typeface="Mabry Pro" panose="020D0503040002040303" pitchFamily="34" charset="0"/>
                      </a:endParaRPr>
                    </a:p>
                  </a:txBody>
                  <a:tcPr marL="180000" marR="180000" anchor="b">
                    <a:solidFill>
                      <a:srgbClr val="8A8B8C"/>
                    </a:solidFill>
                  </a:tcPr>
                </a:tc>
                <a:tc>
                  <a:txBody>
                    <a:bodyPr/>
                    <a:lstStyle/>
                    <a:p>
                      <a:pPr algn="l" fontAlgn="b"/>
                      <a:r>
                        <a:rPr lang="en-GB" sz="1200" b="1" u="none" strike="noStrike">
                          <a:solidFill>
                            <a:schemeClr val="bg1"/>
                          </a:solidFill>
                          <a:effectLst/>
                          <a:latin typeface="Mabry Pro" panose="020D0503040002040303" pitchFamily="34" charset="0"/>
                        </a:rPr>
                        <a:t>Sub-trait 1</a:t>
                      </a:r>
                      <a:endParaRPr lang="en-GB" sz="1200" b="1" i="0" u="none" strike="noStrike">
                        <a:solidFill>
                          <a:schemeClr val="bg1"/>
                        </a:solidFill>
                        <a:effectLst/>
                        <a:latin typeface="Mabry Pro" panose="020D0503040002040303" pitchFamily="34" charset="0"/>
                      </a:endParaRPr>
                    </a:p>
                  </a:txBody>
                  <a:tcPr marL="180000" marR="180000" anchor="b">
                    <a:solidFill>
                      <a:srgbClr val="8A8B8C"/>
                    </a:solidFill>
                  </a:tcPr>
                </a:tc>
                <a:tc>
                  <a:txBody>
                    <a:bodyPr/>
                    <a:lstStyle/>
                    <a:p>
                      <a:pPr algn="l" fontAlgn="b"/>
                      <a:r>
                        <a:rPr lang="en-GB" sz="1200" b="1" u="none" strike="noStrike">
                          <a:solidFill>
                            <a:schemeClr val="bg1"/>
                          </a:solidFill>
                          <a:effectLst/>
                          <a:latin typeface="Mabry Pro" panose="020D0503040002040303" pitchFamily="34" charset="0"/>
                        </a:rPr>
                        <a:t>Sub-trait 2</a:t>
                      </a:r>
                      <a:endParaRPr lang="en-GB" sz="1200" b="1" i="0" u="none" strike="noStrike">
                        <a:solidFill>
                          <a:schemeClr val="bg1"/>
                        </a:solidFill>
                        <a:effectLst/>
                        <a:latin typeface="Mabry Pro" panose="020D0503040002040303" pitchFamily="34" charset="0"/>
                      </a:endParaRPr>
                    </a:p>
                  </a:txBody>
                  <a:tcPr marL="180000" marR="180000" anchor="b">
                    <a:solidFill>
                      <a:srgbClr val="8A8B8C"/>
                    </a:solidFill>
                  </a:tcPr>
                </a:tc>
                <a:tc>
                  <a:txBody>
                    <a:bodyPr/>
                    <a:lstStyle/>
                    <a:p>
                      <a:pPr algn="l" fontAlgn="b"/>
                      <a:r>
                        <a:rPr lang="en-GB" sz="1200" b="1" u="none" strike="noStrike">
                          <a:solidFill>
                            <a:schemeClr val="bg1"/>
                          </a:solidFill>
                          <a:effectLst/>
                          <a:latin typeface="Mabry Pro" panose="020D0503040002040303" pitchFamily="34" charset="0"/>
                        </a:rPr>
                        <a:t>Sub-trait 3</a:t>
                      </a:r>
                      <a:endParaRPr lang="en-GB" sz="1200" b="1" i="0" u="none" strike="noStrike">
                        <a:solidFill>
                          <a:schemeClr val="bg1"/>
                        </a:solidFill>
                        <a:effectLst/>
                        <a:latin typeface="Mabry Pro" panose="020D0503040002040303" pitchFamily="34" charset="0"/>
                      </a:endParaRPr>
                    </a:p>
                  </a:txBody>
                  <a:tcPr marL="180000" marR="180000" anchor="b">
                    <a:solidFill>
                      <a:srgbClr val="8A8B8C"/>
                    </a:solidFill>
                  </a:tcPr>
                </a:tc>
                <a:extLst>
                  <a:ext uri="{0D108BD9-81ED-4DB2-BD59-A6C34878D82A}">
                    <a16:rowId xmlns:a16="http://schemas.microsoft.com/office/drawing/2014/main" val="4277896252"/>
                  </a:ext>
                </a:extLst>
              </a:tr>
              <a:tr h="248528">
                <a:tc rowSpan="3">
                  <a:txBody>
                    <a:bodyPr/>
                    <a:lstStyle/>
                    <a:p>
                      <a:pPr algn="ctr" fontAlgn="b"/>
                      <a:r>
                        <a:rPr lang="en-GB" sz="4800" b="1" u="none" strike="noStrike">
                          <a:solidFill>
                            <a:schemeClr val="bg1"/>
                          </a:solidFill>
                          <a:effectLst/>
                          <a:latin typeface="Mabry Pro" panose="020D0503040002040303" pitchFamily="34" charset="0"/>
                        </a:rPr>
                        <a:t>H </a:t>
                      </a:r>
                      <a:endParaRPr lang="en-GB" sz="4800" b="1" i="0" u="none" strike="noStrike">
                        <a:solidFill>
                          <a:schemeClr val="bg1"/>
                        </a:solidFill>
                        <a:effectLst/>
                        <a:latin typeface="Mabry Pro" panose="020D0503040002040303" pitchFamily="34" charset="0"/>
                      </a:endParaRPr>
                    </a:p>
                  </a:txBody>
                  <a:tcPr marL="5443" marR="5443" marT="5443" marB="0" anchor="ctr">
                    <a:lnB w="38100" cap="flat" cmpd="sng" algn="ctr">
                      <a:solidFill>
                        <a:schemeClr val="bg1"/>
                      </a:solidFill>
                      <a:prstDash val="solid"/>
                      <a:round/>
                      <a:headEnd type="none" w="med" len="med"/>
                      <a:tailEnd type="none" w="med" len="med"/>
                    </a:lnB>
                    <a:solidFill>
                      <a:srgbClr val="E856FA"/>
                    </a:solidFill>
                  </a:tcPr>
                </a:tc>
                <a:tc>
                  <a:txBody>
                    <a:bodyPr/>
                    <a:lstStyle/>
                    <a:p>
                      <a:pPr algn="l" fontAlgn="b"/>
                      <a:r>
                        <a:rPr lang="en-GB" sz="1100" b="1" u="none" strike="noStrike">
                          <a:effectLst/>
                          <a:latin typeface="Mabry Pro" panose="020D0503040002040303" pitchFamily="34" charset="0"/>
                        </a:rPr>
                        <a:t>Straightforward</a:t>
                      </a:r>
                      <a:endParaRPr lang="en-GB" sz="1100" b="1" i="0" u="none" strike="noStrike">
                        <a:solidFill>
                          <a:srgbClr val="000000"/>
                        </a:solidFill>
                        <a:effectLst/>
                        <a:latin typeface="Mabry Pro" panose="020D0503040002040303" pitchFamily="34" charset="0"/>
                      </a:endParaRPr>
                    </a:p>
                  </a:txBody>
                  <a:tcPr marL="180000" marR="180000" anchor="b">
                    <a:solidFill>
                      <a:srgbClr val="E856FA">
                        <a:alpha val="21000"/>
                      </a:srgbClr>
                    </a:solidFill>
                  </a:tcPr>
                </a:tc>
                <a:tc>
                  <a:txBody>
                    <a:bodyPr/>
                    <a:lstStyle/>
                    <a:p>
                      <a:pPr algn="l" fontAlgn="b"/>
                      <a:r>
                        <a:rPr lang="en-GB" sz="1100" u="none" strike="noStrike">
                          <a:effectLst/>
                          <a:latin typeface="Mabry Pro" panose="020D0503040002040303" pitchFamily="34" charset="0"/>
                        </a:rPr>
                        <a:t>Adhering to rules</a:t>
                      </a:r>
                      <a:endParaRPr lang="en-GB" sz="1100" b="0" i="0" u="none" strike="noStrike">
                        <a:solidFill>
                          <a:srgbClr val="000000"/>
                        </a:solidFill>
                        <a:effectLst/>
                        <a:latin typeface="Mabry Pro" panose="020D0503040002040303" pitchFamily="34" charset="0"/>
                      </a:endParaRPr>
                    </a:p>
                  </a:txBody>
                  <a:tcPr marL="180000" marR="180000" anchor="b">
                    <a:solidFill>
                      <a:srgbClr val="E856FA">
                        <a:alpha val="21000"/>
                      </a:srgbClr>
                    </a:solidFill>
                  </a:tcPr>
                </a:tc>
                <a:tc>
                  <a:txBody>
                    <a:bodyPr/>
                    <a:lstStyle/>
                    <a:p>
                      <a:pPr algn="l" fontAlgn="b"/>
                      <a:r>
                        <a:rPr lang="en-GB" sz="1100" u="none" strike="noStrike">
                          <a:effectLst/>
                          <a:latin typeface="Mabry Pro" panose="020D0503040002040303" pitchFamily="34" charset="0"/>
                        </a:rPr>
                        <a:t>Candid</a:t>
                      </a:r>
                      <a:endParaRPr lang="en-GB" sz="1100" b="0" i="0" u="none" strike="noStrike">
                        <a:solidFill>
                          <a:srgbClr val="000000"/>
                        </a:solidFill>
                        <a:effectLst/>
                        <a:latin typeface="Mabry Pro" panose="020D0503040002040303" pitchFamily="34" charset="0"/>
                      </a:endParaRPr>
                    </a:p>
                  </a:txBody>
                  <a:tcPr marL="180000" marR="180000" anchor="b">
                    <a:solidFill>
                      <a:srgbClr val="E856FA">
                        <a:alpha val="21000"/>
                      </a:srgbClr>
                    </a:solidFill>
                  </a:tcPr>
                </a:tc>
                <a:tc>
                  <a:txBody>
                    <a:bodyPr/>
                    <a:lstStyle/>
                    <a:p>
                      <a:pPr algn="l" fontAlgn="b"/>
                      <a:r>
                        <a:rPr lang="en-GB" sz="1100" u="none" strike="noStrike">
                          <a:effectLst/>
                          <a:latin typeface="Mabry Pro" panose="020D0503040002040303" pitchFamily="34" charset="0"/>
                        </a:rPr>
                        <a:t>Straightforward</a:t>
                      </a:r>
                      <a:endParaRPr lang="en-GB" sz="1100" b="0" i="0" u="none" strike="noStrike">
                        <a:solidFill>
                          <a:srgbClr val="000000"/>
                        </a:solidFill>
                        <a:effectLst/>
                        <a:latin typeface="Mabry Pro" panose="020D0503040002040303" pitchFamily="34" charset="0"/>
                      </a:endParaRPr>
                    </a:p>
                  </a:txBody>
                  <a:tcPr marL="180000" marR="180000" anchor="b">
                    <a:solidFill>
                      <a:srgbClr val="E856FA">
                        <a:alpha val="21000"/>
                      </a:srgbClr>
                    </a:solidFill>
                  </a:tcPr>
                </a:tc>
                <a:extLst>
                  <a:ext uri="{0D108BD9-81ED-4DB2-BD59-A6C34878D82A}">
                    <a16:rowId xmlns:a16="http://schemas.microsoft.com/office/drawing/2014/main" val="1811308311"/>
                  </a:ext>
                </a:extLst>
              </a:tr>
              <a:tr h="248528">
                <a:tc vMerge="1">
                  <a:txBody>
                    <a:bodyPr/>
                    <a:lstStyle/>
                    <a:p>
                      <a:pPr algn="l" fontAlgn="b"/>
                      <a:r>
                        <a:rPr lang="en-GB" sz="1100" b="1" u="none" strike="noStrike">
                          <a:effectLst/>
                        </a:rPr>
                        <a:t> H  Status Avoidance</a:t>
                      </a:r>
                      <a:endParaRPr lang="en-GB" sz="1100" b="1"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100" b="1" u="none" strike="noStrike">
                          <a:effectLst/>
                          <a:latin typeface="Mabry Pro" panose="020D0503040002040303" pitchFamily="34" charset="0"/>
                        </a:rPr>
                        <a:t>Status Avoidance</a:t>
                      </a:r>
                      <a:endParaRPr lang="en-GB" sz="1100" b="1" i="0" u="none" strike="noStrike">
                        <a:solidFill>
                          <a:srgbClr val="000000"/>
                        </a:solidFill>
                        <a:effectLst/>
                        <a:latin typeface="Mabry Pro" panose="020D0503040002040303" pitchFamily="34" charset="0"/>
                      </a:endParaRPr>
                    </a:p>
                  </a:txBody>
                  <a:tcPr marL="180000" marR="180000" anchor="b">
                    <a:solidFill>
                      <a:srgbClr val="E856FA">
                        <a:alpha val="21000"/>
                      </a:srgbClr>
                    </a:solidFill>
                  </a:tcPr>
                </a:tc>
                <a:tc>
                  <a:txBody>
                    <a:bodyPr/>
                    <a:lstStyle/>
                    <a:p>
                      <a:pPr algn="l" fontAlgn="b"/>
                      <a:r>
                        <a:rPr lang="en-GB" sz="1100" u="none" strike="noStrike">
                          <a:effectLst/>
                          <a:latin typeface="Mabry Pro" panose="020D0503040002040303" pitchFamily="34" charset="0"/>
                        </a:rPr>
                        <a:t>Egalitarian</a:t>
                      </a:r>
                      <a:endParaRPr lang="en-GB" sz="1100" b="0" i="0" u="none" strike="noStrike">
                        <a:solidFill>
                          <a:srgbClr val="000000"/>
                        </a:solidFill>
                        <a:effectLst/>
                        <a:latin typeface="Mabry Pro" panose="020D0503040002040303" pitchFamily="34" charset="0"/>
                      </a:endParaRPr>
                    </a:p>
                  </a:txBody>
                  <a:tcPr marL="180000" marR="180000" anchor="b">
                    <a:solidFill>
                      <a:srgbClr val="E856FA">
                        <a:alpha val="21000"/>
                      </a:srgbClr>
                    </a:solidFill>
                  </a:tcPr>
                </a:tc>
                <a:tc>
                  <a:txBody>
                    <a:bodyPr/>
                    <a:lstStyle/>
                    <a:p>
                      <a:pPr algn="l" fontAlgn="b"/>
                      <a:r>
                        <a:rPr lang="en-GB" sz="1100" u="none" strike="noStrike">
                          <a:effectLst/>
                          <a:latin typeface="Mabry Pro" panose="020D0503040002040303" pitchFamily="34" charset="0"/>
                        </a:rPr>
                        <a:t>Collective</a:t>
                      </a:r>
                      <a:endParaRPr lang="en-GB" sz="1100" b="0" i="0" u="none" strike="noStrike">
                        <a:solidFill>
                          <a:srgbClr val="000000"/>
                        </a:solidFill>
                        <a:effectLst/>
                        <a:latin typeface="Mabry Pro" panose="020D0503040002040303" pitchFamily="34" charset="0"/>
                      </a:endParaRPr>
                    </a:p>
                  </a:txBody>
                  <a:tcPr marL="180000" marR="180000" anchor="b">
                    <a:solidFill>
                      <a:srgbClr val="E856FA">
                        <a:alpha val="21000"/>
                      </a:srgbClr>
                    </a:solidFill>
                  </a:tcPr>
                </a:tc>
                <a:tc>
                  <a:txBody>
                    <a:bodyPr/>
                    <a:lstStyle/>
                    <a:p>
                      <a:pPr algn="l" fontAlgn="b"/>
                      <a:r>
                        <a:rPr lang="en-GB" sz="1100" u="none" strike="noStrike">
                          <a:effectLst/>
                          <a:latin typeface="Mabry Pro" panose="020D0503040002040303" pitchFamily="34" charset="0"/>
                        </a:rPr>
                        <a:t>Status avoidance</a:t>
                      </a:r>
                      <a:endParaRPr lang="en-GB" sz="1100" b="0" i="0" u="none" strike="noStrike">
                        <a:solidFill>
                          <a:srgbClr val="000000"/>
                        </a:solidFill>
                        <a:effectLst/>
                        <a:latin typeface="Mabry Pro" panose="020D0503040002040303" pitchFamily="34" charset="0"/>
                      </a:endParaRPr>
                    </a:p>
                  </a:txBody>
                  <a:tcPr marL="180000" marR="180000" anchor="b">
                    <a:solidFill>
                      <a:srgbClr val="E856FA">
                        <a:alpha val="21000"/>
                      </a:srgbClr>
                    </a:solidFill>
                  </a:tcPr>
                </a:tc>
                <a:extLst>
                  <a:ext uri="{0D108BD9-81ED-4DB2-BD59-A6C34878D82A}">
                    <a16:rowId xmlns:a16="http://schemas.microsoft.com/office/drawing/2014/main" val="1364696253"/>
                  </a:ext>
                </a:extLst>
              </a:tr>
              <a:tr h="248528">
                <a:tc vMerge="1">
                  <a:txBody>
                    <a:bodyPr/>
                    <a:lstStyle/>
                    <a:p>
                      <a:pPr algn="l" fontAlgn="b"/>
                      <a:r>
                        <a:rPr lang="en-GB" sz="1100" b="1" u="none" strike="noStrike">
                          <a:effectLst/>
                        </a:rPr>
                        <a:t> H  Modesty</a:t>
                      </a:r>
                      <a:endParaRPr lang="en-GB" sz="1100" b="1"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100" b="1" u="none" strike="noStrike">
                          <a:effectLst/>
                          <a:latin typeface="Mabry Pro" panose="020D0503040002040303" pitchFamily="34" charset="0"/>
                        </a:rPr>
                        <a:t>Modesty</a:t>
                      </a:r>
                      <a:endParaRPr lang="en-GB" sz="1100" b="1" i="0" u="none" strike="noStrike">
                        <a:solidFill>
                          <a:srgbClr val="000000"/>
                        </a:solidFill>
                        <a:effectLst/>
                        <a:latin typeface="Mabry Pro" panose="020D0503040002040303" pitchFamily="34" charset="0"/>
                      </a:endParaRPr>
                    </a:p>
                  </a:txBody>
                  <a:tcPr marL="180000" marR="180000" anchor="b">
                    <a:lnB w="38100" cap="flat" cmpd="sng" algn="ctr">
                      <a:solidFill>
                        <a:schemeClr val="bg1"/>
                      </a:solidFill>
                      <a:prstDash val="solid"/>
                      <a:round/>
                      <a:headEnd type="none" w="med" len="med"/>
                      <a:tailEnd type="none" w="med" len="med"/>
                    </a:lnB>
                    <a:solidFill>
                      <a:srgbClr val="E856FA">
                        <a:alpha val="21000"/>
                      </a:srgbClr>
                    </a:solidFill>
                  </a:tcPr>
                </a:tc>
                <a:tc>
                  <a:txBody>
                    <a:bodyPr/>
                    <a:lstStyle/>
                    <a:p>
                      <a:pPr algn="l" fontAlgn="b"/>
                      <a:r>
                        <a:rPr lang="en-GB" sz="1100" u="none" strike="noStrike">
                          <a:effectLst/>
                          <a:latin typeface="Mabry Pro" panose="020D0503040002040303" pitchFamily="34" charset="0"/>
                        </a:rPr>
                        <a:t>Humble</a:t>
                      </a:r>
                      <a:endParaRPr lang="en-GB" sz="1100" b="0" i="0" u="none" strike="noStrike">
                        <a:solidFill>
                          <a:srgbClr val="000000"/>
                        </a:solidFill>
                        <a:effectLst/>
                        <a:latin typeface="Mabry Pro" panose="020D0503040002040303" pitchFamily="34" charset="0"/>
                      </a:endParaRPr>
                    </a:p>
                  </a:txBody>
                  <a:tcPr marL="180000" marR="180000" anchor="b">
                    <a:lnB w="38100" cap="flat" cmpd="sng" algn="ctr">
                      <a:solidFill>
                        <a:schemeClr val="bg1"/>
                      </a:solidFill>
                      <a:prstDash val="solid"/>
                      <a:round/>
                      <a:headEnd type="none" w="med" len="med"/>
                      <a:tailEnd type="none" w="med" len="med"/>
                    </a:lnB>
                    <a:solidFill>
                      <a:srgbClr val="E856FA">
                        <a:alpha val="21000"/>
                      </a:srgbClr>
                    </a:solidFill>
                  </a:tcPr>
                </a:tc>
                <a:tc>
                  <a:txBody>
                    <a:bodyPr/>
                    <a:lstStyle/>
                    <a:p>
                      <a:pPr algn="l" fontAlgn="b"/>
                      <a:r>
                        <a:rPr lang="en-GB" sz="1100" u="none" strike="noStrike">
                          <a:effectLst/>
                          <a:latin typeface="Mabry Pro" panose="020D0503040002040303" pitchFamily="34" charset="0"/>
                        </a:rPr>
                        <a:t>Modest</a:t>
                      </a:r>
                      <a:endParaRPr lang="en-GB" sz="1100" b="0" i="0" u="none" strike="noStrike">
                        <a:solidFill>
                          <a:srgbClr val="000000"/>
                        </a:solidFill>
                        <a:effectLst/>
                        <a:latin typeface="Mabry Pro" panose="020D0503040002040303" pitchFamily="34" charset="0"/>
                      </a:endParaRPr>
                    </a:p>
                  </a:txBody>
                  <a:tcPr marL="180000" marR="180000" anchor="b">
                    <a:lnB w="38100" cap="flat" cmpd="sng" algn="ctr">
                      <a:solidFill>
                        <a:schemeClr val="bg1"/>
                      </a:solidFill>
                      <a:prstDash val="solid"/>
                      <a:round/>
                      <a:headEnd type="none" w="med" len="med"/>
                      <a:tailEnd type="none" w="med" len="med"/>
                    </a:lnB>
                    <a:solidFill>
                      <a:srgbClr val="E856FA">
                        <a:alpha val="21000"/>
                      </a:srgbClr>
                    </a:solidFill>
                  </a:tcPr>
                </a:tc>
                <a:tc>
                  <a:txBody>
                    <a:bodyPr/>
                    <a:lstStyle/>
                    <a:p>
                      <a:pPr algn="l" fontAlgn="b"/>
                      <a:r>
                        <a:rPr lang="en-GB" sz="1100" u="none" strike="noStrike">
                          <a:effectLst/>
                          <a:latin typeface="Mabry Pro" panose="020D0503040002040303" pitchFamily="34" charset="0"/>
                        </a:rPr>
                        <a:t>Avoiding attention</a:t>
                      </a:r>
                      <a:endParaRPr lang="en-GB" sz="1100" b="0" i="0" u="none" strike="noStrike">
                        <a:solidFill>
                          <a:srgbClr val="000000"/>
                        </a:solidFill>
                        <a:effectLst/>
                        <a:latin typeface="Mabry Pro" panose="020D0503040002040303" pitchFamily="34" charset="0"/>
                      </a:endParaRPr>
                    </a:p>
                  </a:txBody>
                  <a:tcPr marL="180000" marR="180000" anchor="b">
                    <a:lnB w="38100" cap="flat" cmpd="sng" algn="ctr">
                      <a:solidFill>
                        <a:schemeClr val="bg1"/>
                      </a:solidFill>
                      <a:prstDash val="solid"/>
                      <a:round/>
                      <a:headEnd type="none" w="med" len="med"/>
                      <a:tailEnd type="none" w="med" len="med"/>
                    </a:lnB>
                    <a:solidFill>
                      <a:srgbClr val="E856FA">
                        <a:alpha val="21000"/>
                      </a:srgbClr>
                    </a:solidFill>
                  </a:tcPr>
                </a:tc>
                <a:extLst>
                  <a:ext uri="{0D108BD9-81ED-4DB2-BD59-A6C34878D82A}">
                    <a16:rowId xmlns:a16="http://schemas.microsoft.com/office/drawing/2014/main" val="1863606765"/>
                  </a:ext>
                </a:extLst>
              </a:tr>
              <a:tr h="248528">
                <a:tc rowSpan="3">
                  <a:txBody>
                    <a:bodyPr/>
                    <a:lstStyle/>
                    <a:p>
                      <a:pPr marL="0" algn="ctr" rtl="0" eaLnBrk="1" fontAlgn="b" hangingPunct="1"/>
                      <a:r>
                        <a:rPr lang="en-GB" sz="4800" b="1" i="0" u="none" strike="noStrike">
                          <a:solidFill>
                            <a:schemeClr val="bg1"/>
                          </a:solidFill>
                          <a:effectLst/>
                          <a:latin typeface="Mabry Pro" panose="020D0503040002040303" pitchFamily="34" charset="0"/>
                        </a:rPr>
                        <a:t>E</a:t>
                      </a:r>
                    </a:p>
                  </a:txBody>
                  <a:tcPr marL="5443" marR="5443" marT="5443" marB="0"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solidFill>
                  </a:tcPr>
                </a:tc>
                <a:tc>
                  <a:txBody>
                    <a:bodyPr/>
                    <a:lstStyle/>
                    <a:p>
                      <a:pPr algn="l" fontAlgn="b"/>
                      <a:r>
                        <a:rPr lang="en-GB" sz="1100" b="1" u="none" strike="noStrike">
                          <a:effectLst/>
                          <a:latin typeface="Mabry Pro" panose="020D0503040002040303" pitchFamily="34" charset="0"/>
                        </a:rPr>
                        <a:t>Resilience</a:t>
                      </a:r>
                      <a:endParaRPr lang="en-GB" sz="1100" b="1" i="0" u="none" strike="noStrike">
                        <a:solidFill>
                          <a:srgbClr val="000000"/>
                        </a:solidFill>
                        <a:effectLst/>
                        <a:latin typeface="Mabry Pro" panose="020D0503040002040303" pitchFamily="34" charset="0"/>
                      </a:endParaRPr>
                    </a:p>
                  </a:txBody>
                  <a:tcPr marL="180000" marR="180000" anchor="b">
                    <a:lnT w="38100" cap="flat" cmpd="sng" algn="ctr">
                      <a:solidFill>
                        <a:schemeClr val="bg1"/>
                      </a:solidFill>
                      <a:prstDash val="solid"/>
                      <a:round/>
                      <a:headEnd type="none" w="med" len="med"/>
                      <a:tailEnd type="none" w="med" len="med"/>
                    </a:lnT>
                    <a:solidFill>
                      <a:srgbClr val="447FFB">
                        <a:alpha val="20000"/>
                      </a:srgbClr>
                    </a:solidFill>
                  </a:tcPr>
                </a:tc>
                <a:tc>
                  <a:txBody>
                    <a:bodyPr/>
                    <a:lstStyle/>
                    <a:p>
                      <a:pPr algn="l" fontAlgn="b"/>
                      <a:r>
                        <a:rPr lang="en-GB" sz="1100" u="none" strike="noStrike">
                          <a:effectLst/>
                          <a:latin typeface="Mabry Pro" panose="020D0503040002040303" pitchFamily="34" charset="0"/>
                        </a:rPr>
                        <a:t>Tough minded</a:t>
                      </a:r>
                      <a:endParaRPr lang="en-GB" sz="1100" b="0" i="0" u="none" strike="noStrike">
                        <a:solidFill>
                          <a:srgbClr val="000000"/>
                        </a:solidFill>
                        <a:effectLst/>
                        <a:latin typeface="Mabry Pro" panose="020D0503040002040303" pitchFamily="34" charset="0"/>
                      </a:endParaRPr>
                    </a:p>
                  </a:txBody>
                  <a:tcPr marL="180000" marR="180000" anchor="b">
                    <a:lnT w="38100" cap="flat" cmpd="sng" algn="ctr">
                      <a:solidFill>
                        <a:schemeClr val="bg1"/>
                      </a:solidFill>
                      <a:prstDash val="solid"/>
                      <a:round/>
                      <a:headEnd type="none" w="med" len="med"/>
                      <a:tailEnd type="none" w="med" len="med"/>
                    </a:lnT>
                    <a:solidFill>
                      <a:srgbClr val="447FFB">
                        <a:alpha val="20000"/>
                      </a:srgbClr>
                    </a:solidFill>
                  </a:tcPr>
                </a:tc>
                <a:tc>
                  <a:txBody>
                    <a:bodyPr/>
                    <a:lstStyle/>
                    <a:p>
                      <a:pPr algn="l" fontAlgn="b"/>
                      <a:r>
                        <a:rPr lang="en-GB" sz="1100" u="none" strike="noStrike">
                          <a:effectLst/>
                          <a:latin typeface="Mabry Pro" panose="020D0503040002040303" pitchFamily="34" charset="0"/>
                        </a:rPr>
                        <a:t>Recovering</a:t>
                      </a:r>
                      <a:endParaRPr lang="en-GB" sz="1100" b="0" i="0" u="none" strike="noStrike">
                        <a:solidFill>
                          <a:srgbClr val="000000"/>
                        </a:solidFill>
                        <a:effectLst/>
                        <a:latin typeface="Mabry Pro" panose="020D0503040002040303" pitchFamily="34" charset="0"/>
                      </a:endParaRPr>
                    </a:p>
                  </a:txBody>
                  <a:tcPr marL="180000" marR="180000" anchor="b">
                    <a:lnT w="38100" cap="flat" cmpd="sng" algn="ctr">
                      <a:solidFill>
                        <a:schemeClr val="bg1"/>
                      </a:solidFill>
                      <a:prstDash val="solid"/>
                      <a:round/>
                      <a:headEnd type="none" w="med" len="med"/>
                      <a:tailEnd type="none" w="med" len="med"/>
                    </a:lnT>
                    <a:solidFill>
                      <a:srgbClr val="447FFB">
                        <a:alpha val="20000"/>
                      </a:srgbClr>
                    </a:solidFill>
                  </a:tcPr>
                </a:tc>
                <a:tc>
                  <a:txBody>
                    <a:bodyPr/>
                    <a:lstStyle/>
                    <a:p>
                      <a:pPr algn="l" fontAlgn="b"/>
                      <a:r>
                        <a:rPr lang="en-GB" sz="1100" u="none" strike="noStrike">
                          <a:effectLst/>
                          <a:latin typeface="Mabry Pro" panose="020D0503040002040303" pitchFamily="34" charset="0"/>
                        </a:rPr>
                        <a:t>Optimistic</a:t>
                      </a:r>
                      <a:endParaRPr lang="en-GB" sz="1100" b="0" i="0" u="none" strike="noStrike">
                        <a:solidFill>
                          <a:srgbClr val="000000"/>
                        </a:solidFill>
                        <a:effectLst/>
                        <a:latin typeface="Mabry Pro" panose="020D0503040002040303" pitchFamily="34" charset="0"/>
                      </a:endParaRPr>
                    </a:p>
                  </a:txBody>
                  <a:tcPr marL="180000" marR="180000" anchor="b">
                    <a:lnT w="38100" cap="flat" cmpd="sng" algn="ctr">
                      <a:solidFill>
                        <a:schemeClr val="bg1"/>
                      </a:solidFill>
                      <a:prstDash val="solid"/>
                      <a:round/>
                      <a:headEnd type="none" w="med" len="med"/>
                      <a:tailEnd type="none" w="med" len="med"/>
                    </a:lnT>
                    <a:solidFill>
                      <a:srgbClr val="447FFB">
                        <a:alpha val="20000"/>
                      </a:srgbClr>
                    </a:solidFill>
                  </a:tcPr>
                </a:tc>
                <a:extLst>
                  <a:ext uri="{0D108BD9-81ED-4DB2-BD59-A6C34878D82A}">
                    <a16:rowId xmlns:a16="http://schemas.microsoft.com/office/drawing/2014/main" val="1633991861"/>
                  </a:ext>
                </a:extLst>
              </a:tr>
              <a:tr h="248528">
                <a:tc vMerge="1">
                  <a:txBody>
                    <a:bodyPr/>
                    <a:lstStyle/>
                    <a:p>
                      <a:pPr algn="l" fontAlgn="b"/>
                      <a:r>
                        <a:rPr lang="en-GB" sz="1100" b="1" u="none" strike="noStrike">
                          <a:effectLst/>
                        </a:rPr>
                        <a:t> E  Emotional Control</a:t>
                      </a:r>
                      <a:endParaRPr lang="en-GB" sz="1100" b="1"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100" b="1" u="none" strike="noStrike">
                          <a:effectLst/>
                          <a:latin typeface="Mabry Pro" panose="020D0503040002040303" pitchFamily="34" charset="0"/>
                        </a:rPr>
                        <a:t>Emotional Control</a:t>
                      </a:r>
                      <a:endParaRPr lang="en-GB" sz="1100" b="1" i="0" u="none" strike="noStrike">
                        <a:solidFill>
                          <a:srgbClr val="000000"/>
                        </a:solidFill>
                        <a:effectLst/>
                        <a:latin typeface="Mabry Pro" panose="020D0503040002040303" pitchFamily="34" charset="0"/>
                      </a:endParaRPr>
                    </a:p>
                  </a:txBody>
                  <a:tcPr marL="180000" marR="180000" anchor="b">
                    <a:solidFill>
                      <a:srgbClr val="447FFB">
                        <a:alpha val="20000"/>
                      </a:srgbClr>
                    </a:solidFill>
                  </a:tcPr>
                </a:tc>
                <a:tc>
                  <a:txBody>
                    <a:bodyPr/>
                    <a:lstStyle/>
                    <a:p>
                      <a:pPr algn="l" fontAlgn="b"/>
                      <a:r>
                        <a:rPr lang="en-GB" sz="1100" u="none" strike="noStrike">
                          <a:effectLst/>
                          <a:latin typeface="Mabry Pro" panose="020D0503040002040303" pitchFamily="34" charset="0"/>
                        </a:rPr>
                        <a:t>Controlling stress</a:t>
                      </a:r>
                      <a:endParaRPr lang="en-GB" sz="1100" b="0" i="0" u="none" strike="noStrike">
                        <a:solidFill>
                          <a:srgbClr val="000000"/>
                        </a:solidFill>
                        <a:effectLst/>
                        <a:latin typeface="Mabry Pro" panose="020D0503040002040303" pitchFamily="34" charset="0"/>
                      </a:endParaRPr>
                    </a:p>
                  </a:txBody>
                  <a:tcPr marL="180000" marR="180000" anchor="b">
                    <a:solidFill>
                      <a:srgbClr val="447FFB">
                        <a:alpha val="20000"/>
                      </a:srgbClr>
                    </a:solidFill>
                  </a:tcPr>
                </a:tc>
                <a:tc>
                  <a:txBody>
                    <a:bodyPr/>
                    <a:lstStyle/>
                    <a:p>
                      <a:pPr algn="l" fontAlgn="b"/>
                      <a:r>
                        <a:rPr lang="en-GB" sz="1100" u="none" strike="noStrike">
                          <a:effectLst/>
                          <a:latin typeface="Mabry Pro" panose="020D0503040002040303" pitchFamily="34" charset="0"/>
                        </a:rPr>
                        <a:t>Calm</a:t>
                      </a:r>
                      <a:endParaRPr lang="en-GB" sz="1100" b="0" i="0" u="none" strike="noStrike">
                        <a:solidFill>
                          <a:srgbClr val="000000"/>
                        </a:solidFill>
                        <a:effectLst/>
                        <a:latin typeface="Mabry Pro" panose="020D0503040002040303" pitchFamily="34" charset="0"/>
                      </a:endParaRPr>
                    </a:p>
                  </a:txBody>
                  <a:tcPr marL="180000" marR="180000" anchor="b">
                    <a:solidFill>
                      <a:srgbClr val="447FFB">
                        <a:alpha val="20000"/>
                      </a:srgbClr>
                    </a:solidFill>
                  </a:tcPr>
                </a:tc>
                <a:tc>
                  <a:txBody>
                    <a:bodyPr/>
                    <a:lstStyle/>
                    <a:p>
                      <a:pPr algn="l" fontAlgn="b"/>
                      <a:r>
                        <a:rPr lang="en-GB" sz="1100" u="none" strike="noStrike">
                          <a:effectLst/>
                          <a:latin typeface="Mabry Pro" panose="020D0503040002040303" pitchFamily="34" charset="0"/>
                        </a:rPr>
                        <a:t>Composed</a:t>
                      </a:r>
                      <a:endParaRPr lang="en-GB" sz="1100" b="0" i="0" u="none" strike="noStrike">
                        <a:solidFill>
                          <a:srgbClr val="000000"/>
                        </a:solidFill>
                        <a:effectLst/>
                        <a:latin typeface="Mabry Pro" panose="020D0503040002040303" pitchFamily="34" charset="0"/>
                      </a:endParaRPr>
                    </a:p>
                  </a:txBody>
                  <a:tcPr marL="180000" marR="180000" anchor="b">
                    <a:solidFill>
                      <a:srgbClr val="447FFB">
                        <a:alpha val="20000"/>
                      </a:srgbClr>
                    </a:solidFill>
                  </a:tcPr>
                </a:tc>
                <a:extLst>
                  <a:ext uri="{0D108BD9-81ED-4DB2-BD59-A6C34878D82A}">
                    <a16:rowId xmlns:a16="http://schemas.microsoft.com/office/drawing/2014/main" val="1173649637"/>
                  </a:ext>
                </a:extLst>
              </a:tr>
              <a:tr h="248528">
                <a:tc vMerge="1">
                  <a:txBody>
                    <a:bodyPr/>
                    <a:lstStyle/>
                    <a:p>
                      <a:pPr algn="l" fontAlgn="b"/>
                      <a:r>
                        <a:rPr lang="en-GB" sz="1100" b="1" u="none" strike="noStrike">
                          <a:effectLst/>
                        </a:rPr>
                        <a:t> E  Independence</a:t>
                      </a:r>
                      <a:endParaRPr lang="en-GB" sz="1100" b="1"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100" b="1" u="none" strike="noStrike">
                          <a:effectLst/>
                          <a:latin typeface="Mabry Pro" panose="020D0503040002040303" pitchFamily="34" charset="0"/>
                        </a:rPr>
                        <a:t>Independence</a:t>
                      </a:r>
                      <a:endParaRPr lang="en-GB" sz="1100" b="1" i="0" u="none" strike="noStrike">
                        <a:solidFill>
                          <a:srgbClr val="000000"/>
                        </a:solidFill>
                        <a:effectLst/>
                        <a:latin typeface="Mabry Pro" panose="020D0503040002040303" pitchFamily="34" charset="0"/>
                      </a:endParaRPr>
                    </a:p>
                  </a:txBody>
                  <a:tcPr marL="180000" marR="180000" anchor="b">
                    <a:lnB w="38100" cap="flat" cmpd="sng" algn="ctr">
                      <a:solidFill>
                        <a:schemeClr val="bg1"/>
                      </a:solidFill>
                      <a:prstDash val="solid"/>
                      <a:round/>
                      <a:headEnd type="none" w="med" len="med"/>
                      <a:tailEnd type="none" w="med" len="med"/>
                    </a:lnB>
                    <a:solidFill>
                      <a:srgbClr val="447FFB">
                        <a:alpha val="20000"/>
                      </a:srgbClr>
                    </a:solidFill>
                  </a:tcPr>
                </a:tc>
                <a:tc>
                  <a:txBody>
                    <a:bodyPr/>
                    <a:lstStyle/>
                    <a:p>
                      <a:pPr algn="l" fontAlgn="b"/>
                      <a:r>
                        <a:rPr lang="en-GB" sz="1100" u="none" strike="noStrike">
                          <a:effectLst/>
                          <a:latin typeface="Mabry Pro" panose="020D0503040002040303" pitchFamily="34" charset="0"/>
                        </a:rPr>
                        <a:t>Self-reliant</a:t>
                      </a:r>
                      <a:endParaRPr lang="en-GB" sz="1100" b="0" i="0" u="none" strike="noStrike">
                        <a:solidFill>
                          <a:srgbClr val="000000"/>
                        </a:solidFill>
                        <a:effectLst/>
                        <a:latin typeface="Mabry Pro" panose="020D0503040002040303" pitchFamily="34" charset="0"/>
                      </a:endParaRPr>
                    </a:p>
                  </a:txBody>
                  <a:tcPr marL="180000" marR="180000" anchor="b">
                    <a:lnB w="38100" cap="flat" cmpd="sng" algn="ctr">
                      <a:solidFill>
                        <a:schemeClr val="bg1"/>
                      </a:solidFill>
                      <a:prstDash val="solid"/>
                      <a:round/>
                      <a:headEnd type="none" w="med" len="med"/>
                      <a:tailEnd type="none" w="med" len="med"/>
                    </a:lnB>
                    <a:solidFill>
                      <a:srgbClr val="447FFB">
                        <a:alpha val="20000"/>
                      </a:srgbClr>
                    </a:solidFill>
                  </a:tcPr>
                </a:tc>
                <a:tc>
                  <a:txBody>
                    <a:bodyPr/>
                    <a:lstStyle/>
                    <a:p>
                      <a:pPr algn="l" fontAlgn="b"/>
                      <a:r>
                        <a:rPr lang="en-GB" sz="1100" u="none" strike="noStrike">
                          <a:effectLst/>
                          <a:latin typeface="Mabry Pro" panose="020D0503040002040303" pitchFamily="34" charset="0"/>
                        </a:rPr>
                        <a:t>Self-contained</a:t>
                      </a:r>
                      <a:endParaRPr lang="en-GB" sz="1100" b="0" i="0" u="none" strike="noStrike">
                        <a:solidFill>
                          <a:srgbClr val="000000"/>
                        </a:solidFill>
                        <a:effectLst/>
                        <a:latin typeface="Mabry Pro" panose="020D0503040002040303" pitchFamily="34" charset="0"/>
                      </a:endParaRPr>
                    </a:p>
                  </a:txBody>
                  <a:tcPr marL="180000" marR="180000" anchor="b">
                    <a:lnB w="38100" cap="flat" cmpd="sng" algn="ctr">
                      <a:solidFill>
                        <a:schemeClr val="bg1"/>
                      </a:solidFill>
                      <a:prstDash val="solid"/>
                      <a:round/>
                      <a:headEnd type="none" w="med" len="med"/>
                      <a:tailEnd type="none" w="med" len="med"/>
                    </a:lnB>
                    <a:solidFill>
                      <a:srgbClr val="447FFB">
                        <a:alpha val="20000"/>
                      </a:srgbClr>
                    </a:solidFill>
                  </a:tcPr>
                </a:tc>
                <a:tc>
                  <a:txBody>
                    <a:bodyPr/>
                    <a:lstStyle/>
                    <a:p>
                      <a:pPr algn="l" fontAlgn="b"/>
                      <a:r>
                        <a:rPr lang="en-GB" sz="1100" u="none" strike="noStrike">
                          <a:effectLst/>
                          <a:latin typeface="Mabry Pro" panose="020D0503040002040303" pitchFamily="34" charset="0"/>
                        </a:rPr>
                        <a:t>Independent minded</a:t>
                      </a:r>
                      <a:endParaRPr lang="en-GB" sz="1100" b="0" i="0" u="none" strike="noStrike">
                        <a:solidFill>
                          <a:srgbClr val="000000"/>
                        </a:solidFill>
                        <a:effectLst/>
                        <a:latin typeface="Mabry Pro" panose="020D0503040002040303" pitchFamily="34" charset="0"/>
                      </a:endParaRPr>
                    </a:p>
                  </a:txBody>
                  <a:tcPr marL="180000" marR="180000" anchor="b">
                    <a:lnB w="38100" cap="flat" cmpd="sng" algn="ctr">
                      <a:solidFill>
                        <a:schemeClr val="bg1"/>
                      </a:solidFill>
                      <a:prstDash val="solid"/>
                      <a:round/>
                      <a:headEnd type="none" w="med" len="med"/>
                      <a:tailEnd type="none" w="med" len="med"/>
                    </a:lnB>
                    <a:solidFill>
                      <a:srgbClr val="447FFB">
                        <a:alpha val="20000"/>
                      </a:srgbClr>
                    </a:solidFill>
                  </a:tcPr>
                </a:tc>
                <a:extLst>
                  <a:ext uri="{0D108BD9-81ED-4DB2-BD59-A6C34878D82A}">
                    <a16:rowId xmlns:a16="http://schemas.microsoft.com/office/drawing/2014/main" val="4283723541"/>
                  </a:ext>
                </a:extLst>
              </a:tr>
              <a:tr h="248528">
                <a:tc rowSpan="3">
                  <a:txBody>
                    <a:bodyPr/>
                    <a:lstStyle/>
                    <a:p>
                      <a:pPr marL="0" algn="ctr" rtl="0" eaLnBrk="1" fontAlgn="b" hangingPunct="1"/>
                      <a:r>
                        <a:rPr lang="en-GB" sz="4800" b="1" i="0" u="none" strike="noStrike">
                          <a:solidFill>
                            <a:schemeClr val="bg1"/>
                          </a:solidFill>
                          <a:effectLst/>
                          <a:latin typeface="Mabry Pro" panose="020D0503040002040303" pitchFamily="34" charset="0"/>
                        </a:rPr>
                        <a:t>X</a:t>
                      </a:r>
                    </a:p>
                  </a:txBody>
                  <a:tcPr marL="5443" marR="5443" marT="5443" marB="0"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E107A"/>
                    </a:solidFill>
                  </a:tcPr>
                </a:tc>
                <a:tc>
                  <a:txBody>
                    <a:bodyPr/>
                    <a:lstStyle/>
                    <a:p>
                      <a:pPr algn="l" fontAlgn="b"/>
                      <a:r>
                        <a:rPr lang="en-GB" sz="1100" b="1" u="none" strike="noStrike">
                          <a:effectLst/>
                          <a:latin typeface="Mabry Pro" panose="020D0503040002040303" pitchFamily="34" charset="0"/>
                        </a:rPr>
                        <a:t>Connecting</a:t>
                      </a:r>
                      <a:endParaRPr lang="en-GB" sz="1100" b="1" i="0" u="none" strike="noStrike">
                        <a:solidFill>
                          <a:srgbClr val="000000"/>
                        </a:solidFill>
                        <a:effectLst/>
                        <a:latin typeface="Mabry Pro" panose="020D0503040002040303" pitchFamily="34" charset="0"/>
                      </a:endParaRPr>
                    </a:p>
                  </a:txBody>
                  <a:tcPr marL="180000" marR="180000" anchor="b">
                    <a:lnT w="38100" cap="flat" cmpd="sng" algn="ctr">
                      <a:solidFill>
                        <a:schemeClr val="bg1"/>
                      </a:solidFill>
                      <a:prstDash val="solid"/>
                      <a:round/>
                      <a:headEnd type="none" w="med" len="med"/>
                      <a:tailEnd type="none" w="med" len="med"/>
                    </a:lnT>
                    <a:solidFill>
                      <a:srgbClr val="0E107A">
                        <a:alpha val="20000"/>
                      </a:srgbClr>
                    </a:solidFill>
                  </a:tcPr>
                </a:tc>
                <a:tc>
                  <a:txBody>
                    <a:bodyPr/>
                    <a:lstStyle/>
                    <a:p>
                      <a:pPr algn="l" fontAlgn="b"/>
                      <a:r>
                        <a:rPr lang="en-GB" sz="1100" u="none" strike="noStrike">
                          <a:effectLst/>
                          <a:latin typeface="Mabry Pro" panose="020D0503040002040303" pitchFamily="34" charset="0"/>
                        </a:rPr>
                        <a:t>Open communication</a:t>
                      </a:r>
                      <a:endParaRPr lang="en-GB" sz="1100" b="0" i="0" u="none" strike="noStrike">
                        <a:solidFill>
                          <a:srgbClr val="000000"/>
                        </a:solidFill>
                        <a:effectLst/>
                        <a:latin typeface="Mabry Pro" panose="020D0503040002040303" pitchFamily="34" charset="0"/>
                      </a:endParaRPr>
                    </a:p>
                  </a:txBody>
                  <a:tcPr marL="180000" marR="180000" anchor="b">
                    <a:lnT w="38100" cap="flat" cmpd="sng" algn="ctr">
                      <a:solidFill>
                        <a:schemeClr val="bg1"/>
                      </a:solidFill>
                      <a:prstDash val="solid"/>
                      <a:round/>
                      <a:headEnd type="none" w="med" len="med"/>
                      <a:tailEnd type="none" w="med" len="med"/>
                    </a:lnT>
                    <a:solidFill>
                      <a:srgbClr val="0E107A">
                        <a:alpha val="20000"/>
                      </a:srgbClr>
                    </a:solidFill>
                  </a:tcPr>
                </a:tc>
                <a:tc>
                  <a:txBody>
                    <a:bodyPr/>
                    <a:lstStyle/>
                    <a:p>
                      <a:pPr algn="l" fontAlgn="b"/>
                      <a:r>
                        <a:rPr lang="en-GB" sz="1100" u="none" strike="noStrike">
                          <a:effectLst/>
                          <a:latin typeface="Mabry Pro" panose="020D0503040002040303" pitchFamily="34" charset="0"/>
                        </a:rPr>
                        <a:t>Building networks</a:t>
                      </a:r>
                      <a:endParaRPr lang="en-GB" sz="1100" b="0" i="0" u="none" strike="noStrike">
                        <a:solidFill>
                          <a:srgbClr val="000000"/>
                        </a:solidFill>
                        <a:effectLst/>
                        <a:latin typeface="Mabry Pro" panose="020D0503040002040303" pitchFamily="34" charset="0"/>
                      </a:endParaRPr>
                    </a:p>
                  </a:txBody>
                  <a:tcPr marL="180000" marR="180000" anchor="b">
                    <a:lnT w="38100" cap="flat" cmpd="sng" algn="ctr">
                      <a:solidFill>
                        <a:schemeClr val="bg1"/>
                      </a:solidFill>
                      <a:prstDash val="solid"/>
                      <a:round/>
                      <a:headEnd type="none" w="med" len="med"/>
                      <a:tailEnd type="none" w="med" len="med"/>
                    </a:lnT>
                    <a:solidFill>
                      <a:srgbClr val="0E107A">
                        <a:alpha val="20000"/>
                      </a:srgbClr>
                    </a:solidFill>
                  </a:tcPr>
                </a:tc>
                <a:tc>
                  <a:txBody>
                    <a:bodyPr/>
                    <a:lstStyle/>
                    <a:p>
                      <a:pPr algn="l" fontAlgn="b"/>
                      <a:r>
                        <a:rPr lang="en-GB" sz="1100" u="none" strike="noStrike">
                          <a:effectLst/>
                          <a:latin typeface="Mabry Pro" panose="020D0503040002040303" pitchFamily="34" charset="0"/>
                        </a:rPr>
                        <a:t>Initiating contact</a:t>
                      </a:r>
                      <a:endParaRPr lang="en-GB" sz="1100" b="0" i="0" u="none" strike="noStrike">
                        <a:solidFill>
                          <a:srgbClr val="000000"/>
                        </a:solidFill>
                        <a:effectLst/>
                        <a:latin typeface="Mabry Pro" panose="020D0503040002040303" pitchFamily="34" charset="0"/>
                      </a:endParaRPr>
                    </a:p>
                  </a:txBody>
                  <a:tcPr marL="180000" marR="180000" anchor="b">
                    <a:lnT w="38100" cap="flat" cmpd="sng" algn="ctr">
                      <a:solidFill>
                        <a:schemeClr val="bg1"/>
                      </a:solidFill>
                      <a:prstDash val="solid"/>
                      <a:round/>
                      <a:headEnd type="none" w="med" len="med"/>
                      <a:tailEnd type="none" w="med" len="med"/>
                    </a:lnT>
                    <a:solidFill>
                      <a:srgbClr val="0E107A">
                        <a:alpha val="20000"/>
                      </a:srgbClr>
                    </a:solidFill>
                  </a:tcPr>
                </a:tc>
                <a:extLst>
                  <a:ext uri="{0D108BD9-81ED-4DB2-BD59-A6C34878D82A}">
                    <a16:rowId xmlns:a16="http://schemas.microsoft.com/office/drawing/2014/main" val="2185135462"/>
                  </a:ext>
                </a:extLst>
              </a:tr>
              <a:tr h="248528">
                <a:tc vMerge="1">
                  <a:txBody>
                    <a:bodyPr/>
                    <a:lstStyle/>
                    <a:p>
                      <a:pPr algn="l" fontAlgn="b"/>
                      <a:r>
                        <a:rPr lang="en-GB" sz="1100" b="1" u="none" strike="noStrike">
                          <a:effectLst/>
                        </a:rPr>
                        <a:t> X  Dynamic</a:t>
                      </a:r>
                      <a:endParaRPr lang="en-GB" sz="1100" b="1"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100" b="1" u="none" strike="noStrike">
                          <a:effectLst/>
                          <a:latin typeface="Mabry Pro" panose="020D0503040002040303" pitchFamily="34" charset="0"/>
                        </a:rPr>
                        <a:t>Dynamic</a:t>
                      </a:r>
                      <a:endParaRPr lang="en-GB" sz="1100" b="1" i="0" u="none" strike="noStrike">
                        <a:solidFill>
                          <a:srgbClr val="000000"/>
                        </a:solidFill>
                        <a:effectLst/>
                        <a:latin typeface="Mabry Pro" panose="020D0503040002040303" pitchFamily="34" charset="0"/>
                      </a:endParaRPr>
                    </a:p>
                  </a:txBody>
                  <a:tcPr marL="180000" marR="180000" anchor="b">
                    <a:solidFill>
                      <a:srgbClr val="0E107A">
                        <a:alpha val="20000"/>
                      </a:srgbClr>
                    </a:solidFill>
                  </a:tcPr>
                </a:tc>
                <a:tc>
                  <a:txBody>
                    <a:bodyPr/>
                    <a:lstStyle/>
                    <a:p>
                      <a:pPr algn="l" fontAlgn="b"/>
                      <a:r>
                        <a:rPr lang="en-GB" sz="1100" u="none" strike="noStrike">
                          <a:effectLst/>
                          <a:latin typeface="Mabry Pro" panose="020D0503040002040303" pitchFamily="34" charset="0"/>
                        </a:rPr>
                        <a:t>Enthusiastic</a:t>
                      </a:r>
                      <a:endParaRPr lang="en-GB" sz="1100" b="0" i="0" u="none" strike="noStrike">
                        <a:solidFill>
                          <a:srgbClr val="000000"/>
                        </a:solidFill>
                        <a:effectLst/>
                        <a:latin typeface="Mabry Pro" panose="020D0503040002040303" pitchFamily="34" charset="0"/>
                      </a:endParaRPr>
                    </a:p>
                  </a:txBody>
                  <a:tcPr marL="180000" marR="180000" anchor="b">
                    <a:solidFill>
                      <a:srgbClr val="0E107A">
                        <a:alpha val="20000"/>
                      </a:srgbClr>
                    </a:solidFill>
                  </a:tcPr>
                </a:tc>
                <a:tc>
                  <a:txBody>
                    <a:bodyPr/>
                    <a:lstStyle/>
                    <a:p>
                      <a:pPr algn="l" fontAlgn="b"/>
                      <a:r>
                        <a:rPr lang="en-GB" sz="1100" u="none" strike="noStrike">
                          <a:effectLst/>
                          <a:latin typeface="Mabry Pro" panose="020D0503040002040303" pitchFamily="34" charset="0"/>
                        </a:rPr>
                        <a:t>Energetic</a:t>
                      </a:r>
                      <a:endParaRPr lang="en-GB" sz="1100" b="0" i="0" u="none" strike="noStrike">
                        <a:solidFill>
                          <a:srgbClr val="000000"/>
                        </a:solidFill>
                        <a:effectLst/>
                        <a:latin typeface="Mabry Pro" panose="020D0503040002040303" pitchFamily="34" charset="0"/>
                      </a:endParaRPr>
                    </a:p>
                  </a:txBody>
                  <a:tcPr marL="180000" marR="180000" anchor="b">
                    <a:solidFill>
                      <a:srgbClr val="0E107A">
                        <a:alpha val="20000"/>
                      </a:srgbClr>
                    </a:solidFill>
                  </a:tcPr>
                </a:tc>
                <a:tc>
                  <a:txBody>
                    <a:bodyPr/>
                    <a:lstStyle/>
                    <a:p>
                      <a:pPr algn="l" fontAlgn="b"/>
                      <a:r>
                        <a:rPr lang="en-GB" sz="1100" u="none" strike="noStrike">
                          <a:effectLst/>
                          <a:latin typeface="Mabry Pro" panose="020D0503040002040303" pitchFamily="34" charset="0"/>
                        </a:rPr>
                        <a:t>Risk appetite</a:t>
                      </a:r>
                      <a:endParaRPr lang="en-GB" sz="1100" b="0" i="0" u="none" strike="noStrike">
                        <a:solidFill>
                          <a:srgbClr val="000000"/>
                        </a:solidFill>
                        <a:effectLst/>
                        <a:latin typeface="Mabry Pro" panose="020D0503040002040303" pitchFamily="34" charset="0"/>
                      </a:endParaRPr>
                    </a:p>
                  </a:txBody>
                  <a:tcPr marL="180000" marR="180000" anchor="b">
                    <a:solidFill>
                      <a:srgbClr val="0E107A">
                        <a:alpha val="20000"/>
                      </a:srgbClr>
                    </a:solidFill>
                  </a:tcPr>
                </a:tc>
                <a:extLst>
                  <a:ext uri="{0D108BD9-81ED-4DB2-BD59-A6C34878D82A}">
                    <a16:rowId xmlns:a16="http://schemas.microsoft.com/office/drawing/2014/main" val="1108342051"/>
                  </a:ext>
                </a:extLst>
              </a:tr>
              <a:tr h="248528">
                <a:tc vMerge="1">
                  <a:txBody>
                    <a:bodyPr/>
                    <a:lstStyle/>
                    <a:p>
                      <a:pPr algn="l" fontAlgn="b"/>
                      <a:r>
                        <a:rPr lang="en-GB" sz="1100" b="1" u="none" strike="noStrike">
                          <a:effectLst/>
                        </a:rPr>
                        <a:t> X  Influential</a:t>
                      </a:r>
                      <a:endParaRPr lang="en-GB" sz="1100" b="1"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100" b="1" u="none" strike="noStrike">
                          <a:effectLst/>
                          <a:latin typeface="Mabry Pro" panose="020D0503040002040303" pitchFamily="34" charset="0"/>
                        </a:rPr>
                        <a:t>Influential</a:t>
                      </a:r>
                      <a:endParaRPr lang="en-GB" sz="1100" b="1" i="0" u="none" strike="noStrike">
                        <a:solidFill>
                          <a:srgbClr val="000000"/>
                        </a:solidFill>
                        <a:effectLst/>
                        <a:latin typeface="Mabry Pro" panose="020D0503040002040303" pitchFamily="34" charset="0"/>
                      </a:endParaRPr>
                    </a:p>
                  </a:txBody>
                  <a:tcPr marL="180000" marR="180000" anchor="b">
                    <a:lnB w="38100" cap="flat" cmpd="sng" algn="ctr">
                      <a:solidFill>
                        <a:schemeClr val="bg1"/>
                      </a:solidFill>
                      <a:prstDash val="solid"/>
                      <a:round/>
                      <a:headEnd type="none" w="med" len="med"/>
                      <a:tailEnd type="none" w="med" len="med"/>
                    </a:lnB>
                    <a:solidFill>
                      <a:srgbClr val="0E107A">
                        <a:alpha val="20000"/>
                      </a:srgbClr>
                    </a:solidFill>
                  </a:tcPr>
                </a:tc>
                <a:tc>
                  <a:txBody>
                    <a:bodyPr/>
                    <a:lstStyle/>
                    <a:p>
                      <a:pPr algn="l" fontAlgn="b"/>
                      <a:r>
                        <a:rPr lang="en-GB" sz="1100" u="none" strike="noStrike">
                          <a:effectLst/>
                          <a:latin typeface="Mabry Pro" panose="020D0503040002040303" pitchFamily="34" charset="0"/>
                        </a:rPr>
                        <a:t>Influencing</a:t>
                      </a:r>
                      <a:endParaRPr lang="en-GB" sz="1100" b="0" i="0" u="none" strike="noStrike">
                        <a:solidFill>
                          <a:srgbClr val="000000"/>
                        </a:solidFill>
                        <a:effectLst/>
                        <a:latin typeface="Mabry Pro" panose="020D0503040002040303" pitchFamily="34" charset="0"/>
                      </a:endParaRPr>
                    </a:p>
                  </a:txBody>
                  <a:tcPr marL="180000" marR="180000" anchor="b">
                    <a:lnB w="38100" cap="flat" cmpd="sng" algn="ctr">
                      <a:solidFill>
                        <a:schemeClr val="bg1"/>
                      </a:solidFill>
                      <a:prstDash val="solid"/>
                      <a:round/>
                      <a:headEnd type="none" w="med" len="med"/>
                      <a:tailEnd type="none" w="med" len="med"/>
                    </a:lnB>
                    <a:solidFill>
                      <a:srgbClr val="0E107A">
                        <a:alpha val="20000"/>
                      </a:srgbClr>
                    </a:solidFill>
                  </a:tcPr>
                </a:tc>
                <a:tc>
                  <a:txBody>
                    <a:bodyPr/>
                    <a:lstStyle/>
                    <a:p>
                      <a:pPr algn="l" fontAlgn="b"/>
                      <a:r>
                        <a:rPr lang="en-GB" sz="1100" u="none" strike="noStrike">
                          <a:effectLst/>
                          <a:latin typeface="Mabry Pro" panose="020D0503040002040303" pitchFamily="34" charset="0"/>
                        </a:rPr>
                        <a:t>Desire to lead</a:t>
                      </a:r>
                      <a:endParaRPr lang="en-GB" sz="1100" b="0" i="0" u="none" strike="noStrike">
                        <a:solidFill>
                          <a:srgbClr val="000000"/>
                        </a:solidFill>
                        <a:effectLst/>
                        <a:latin typeface="Mabry Pro" panose="020D0503040002040303" pitchFamily="34" charset="0"/>
                      </a:endParaRPr>
                    </a:p>
                  </a:txBody>
                  <a:tcPr marL="180000" marR="180000" anchor="b">
                    <a:lnB w="38100" cap="flat" cmpd="sng" algn="ctr">
                      <a:solidFill>
                        <a:schemeClr val="bg1"/>
                      </a:solidFill>
                      <a:prstDash val="solid"/>
                      <a:round/>
                      <a:headEnd type="none" w="med" len="med"/>
                      <a:tailEnd type="none" w="med" len="med"/>
                    </a:lnB>
                    <a:solidFill>
                      <a:srgbClr val="0E107A">
                        <a:alpha val="20000"/>
                      </a:srgbClr>
                    </a:solidFill>
                  </a:tcPr>
                </a:tc>
                <a:tc>
                  <a:txBody>
                    <a:bodyPr/>
                    <a:lstStyle/>
                    <a:p>
                      <a:pPr algn="l" fontAlgn="b"/>
                      <a:r>
                        <a:rPr lang="en-GB" sz="1100" u="none" strike="noStrike">
                          <a:effectLst/>
                          <a:latin typeface="Mabry Pro" panose="020D0503040002040303" pitchFamily="34" charset="0"/>
                        </a:rPr>
                        <a:t>Assertive</a:t>
                      </a:r>
                      <a:endParaRPr lang="en-GB" sz="1100" b="0" i="0" u="none" strike="noStrike">
                        <a:solidFill>
                          <a:srgbClr val="000000"/>
                        </a:solidFill>
                        <a:effectLst/>
                        <a:latin typeface="Mabry Pro" panose="020D0503040002040303" pitchFamily="34" charset="0"/>
                      </a:endParaRPr>
                    </a:p>
                  </a:txBody>
                  <a:tcPr marL="180000" marR="180000" anchor="b">
                    <a:lnB w="38100" cap="flat" cmpd="sng" algn="ctr">
                      <a:solidFill>
                        <a:schemeClr val="bg1"/>
                      </a:solidFill>
                      <a:prstDash val="solid"/>
                      <a:round/>
                      <a:headEnd type="none" w="med" len="med"/>
                      <a:tailEnd type="none" w="med" len="med"/>
                    </a:lnB>
                    <a:solidFill>
                      <a:srgbClr val="0E107A">
                        <a:alpha val="20000"/>
                      </a:srgbClr>
                    </a:solidFill>
                  </a:tcPr>
                </a:tc>
                <a:extLst>
                  <a:ext uri="{0D108BD9-81ED-4DB2-BD59-A6C34878D82A}">
                    <a16:rowId xmlns:a16="http://schemas.microsoft.com/office/drawing/2014/main" val="100411459"/>
                  </a:ext>
                </a:extLst>
              </a:tr>
              <a:tr h="248528">
                <a:tc rowSpan="3">
                  <a:txBody>
                    <a:bodyPr/>
                    <a:lstStyle/>
                    <a:p>
                      <a:pPr marL="0" algn="ctr" rtl="0" eaLnBrk="1" fontAlgn="b" hangingPunct="1"/>
                      <a:r>
                        <a:rPr lang="en-GB" sz="4800" b="1" i="0" u="none" strike="noStrike">
                          <a:solidFill>
                            <a:srgbClr val="011E9D"/>
                          </a:solidFill>
                          <a:effectLst/>
                          <a:latin typeface="Mabry Pro" panose="020D0503040002040303" pitchFamily="34" charset="0"/>
                        </a:rPr>
                        <a:t>A</a:t>
                      </a:r>
                    </a:p>
                  </a:txBody>
                  <a:tcPr marL="5443" marR="5443" marT="5443" marB="0"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6F4FF"/>
                    </a:solidFill>
                  </a:tcPr>
                </a:tc>
                <a:tc>
                  <a:txBody>
                    <a:bodyPr/>
                    <a:lstStyle/>
                    <a:p>
                      <a:pPr algn="l" fontAlgn="b"/>
                      <a:r>
                        <a:rPr lang="en-GB" sz="1100" b="1" u="none" strike="noStrike">
                          <a:effectLst/>
                          <a:latin typeface="Mabry Pro" panose="020D0503040002040303" pitchFamily="34" charset="0"/>
                        </a:rPr>
                        <a:t>Cooperative</a:t>
                      </a:r>
                      <a:endParaRPr lang="en-GB" sz="1100" b="1" i="0" u="none" strike="noStrike">
                        <a:solidFill>
                          <a:srgbClr val="000000"/>
                        </a:solidFill>
                        <a:effectLst/>
                        <a:latin typeface="Mabry Pro" panose="020D0503040002040303" pitchFamily="34" charset="0"/>
                      </a:endParaRPr>
                    </a:p>
                  </a:txBody>
                  <a:tcPr marL="180000" marR="180000" anchor="b">
                    <a:lnT w="38100" cap="flat" cmpd="sng" algn="ctr">
                      <a:solidFill>
                        <a:schemeClr val="bg1"/>
                      </a:solidFill>
                      <a:prstDash val="solid"/>
                      <a:round/>
                      <a:headEnd type="none" w="med" len="med"/>
                      <a:tailEnd type="none" w="med" len="med"/>
                    </a:lnT>
                    <a:solidFill>
                      <a:srgbClr val="D1F5FF">
                        <a:alpha val="20000"/>
                      </a:srgbClr>
                    </a:solidFill>
                  </a:tcPr>
                </a:tc>
                <a:tc>
                  <a:txBody>
                    <a:bodyPr/>
                    <a:lstStyle/>
                    <a:p>
                      <a:pPr algn="l" fontAlgn="b"/>
                      <a:r>
                        <a:rPr lang="en-GB" sz="1100" u="none" strike="noStrike">
                          <a:effectLst/>
                          <a:latin typeface="Mabry Pro" panose="020D0503040002040303" pitchFamily="34" charset="0"/>
                        </a:rPr>
                        <a:t>Sensitivity</a:t>
                      </a:r>
                      <a:endParaRPr lang="en-GB" sz="1100" b="0" i="0" u="none" strike="noStrike">
                        <a:solidFill>
                          <a:srgbClr val="000000"/>
                        </a:solidFill>
                        <a:effectLst/>
                        <a:latin typeface="Mabry Pro" panose="020D0503040002040303" pitchFamily="34" charset="0"/>
                      </a:endParaRPr>
                    </a:p>
                  </a:txBody>
                  <a:tcPr marL="180000" marR="180000" anchor="b">
                    <a:lnT w="38100" cap="flat" cmpd="sng" algn="ctr">
                      <a:solidFill>
                        <a:schemeClr val="bg1"/>
                      </a:solidFill>
                      <a:prstDash val="solid"/>
                      <a:round/>
                      <a:headEnd type="none" w="med" len="med"/>
                      <a:tailEnd type="none" w="med" len="med"/>
                    </a:lnT>
                    <a:solidFill>
                      <a:srgbClr val="D1F5FF">
                        <a:alpha val="20000"/>
                      </a:srgbClr>
                    </a:solidFill>
                  </a:tcPr>
                </a:tc>
                <a:tc>
                  <a:txBody>
                    <a:bodyPr/>
                    <a:lstStyle/>
                    <a:p>
                      <a:pPr algn="l" fontAlgn="b"/>
                      <a:r>
                        <a:rPr lang="en-GB" sz="1100" u="none" strike="noStrike">
                          <a:effectLst/>
                          <a:latin typeface="Mabry Pro" panose="020D0503040002040303" pitchFamily="34" charset="0"/>
                        </a:rPr>
                        <a:t>Teamwork</a:t>
                      </a:r>
                      <a:endParaRPr lang="en-GB" sz="1100" b="0" i="0" u="none" strike="noStrike">
                        <a:solidFill>
                          <a:srgbClr val="000000"/>
                        </a:solidFill>
                        <a:effectLst/>
                        <a:latin typeface="Mabry Pro" panose="020D0503040002040303" pitchFamily="34" charset="0"/>
                      </a:endParaRPr>
                    </a:p>
                  </a:txBody>
                  <a:tcPr marL="180000" marR="180000" anchor="b">
                    <a:lnT w="38100" cap="flat" cmpd="sng" algn="ctr">
                      <a:solidFill>
                        <a:schemeClr val="bg1"/>
                      </a:solidFill>
                      <a:prstDash val="solid"/>
                      <a:round/>
                      <a:headEnd type="none" w="med" len="med"/>
                      <a:tailEnd type="none" w="med" len="med"/>
                    </a:lnT>
                    <a:solidFill>
                      <a:srgbClr val="D1F5FF">
                        <a:alpha val="20000"/>
                      </a:srgbClr>
                    </a:solidFill>
                  </a:tcPr>
                </a:tc>
                <a:tc>
                  <a:txBody>
                    <a:bodyPr/>
                    <a:lstStyle/>
                    <a:p>
                      <a:pPr algn="l" fontAlgn="b"/>
                      <a:r>
                        <a:rPr lang="en-GB" sz="1100" u="none" strike="noStrike">
                          <a:effectLst/>
                          <a:latin typeface="Mabry Pro" panose="020D0503040002040303" pitchFamily="34" charset="0"/>
                        </a:rPr>
                        <a:t>Agreeableness</a:t>
                      </a:r>
                      <a:endParaRPr lang="en-GB" sz="1100" b="0" i="0" u="none" strike="noStrike">
                        <a:solidFill>
                          <a:srgbClr val="000000"/>
                        </a:solidFill>
                        <a:effectLst/>
                        <a:latin typeface="Mabry Pro" panose="020D0503040002040303" pitchFamily="34" charset="0"/>
                      </a:endParaRPr>
                    </a:p>
                  </a:txBody>
                  <a:tcPr marL="180000" marR="180000" anchor="b">
                    <a:lnT w="38100" cap="flat" cmpd="sng" algn="ctr">
                      <a:solidFill>
                        <a:schemeClr val="bg1"/>
                      </a:solidFill>
                      <a:prstDash val="solid"/>
                      <a:round/>
                      <a:headEnd type="none" w="med" len="med"/>
                      <a:tailEnd type="none" w="med" len="med"/>
                    </a:lnT>
                    <a:solidFill>
                      <a:srgbClr val="D1F5FF">
                        <a:alpha val="20000"/>
                      </a:srgbClr>
                    </a:solidFill>
                  </a:tcPr>
                </a:tc>
                <a:extLst>
                  <a:ext uri="{0D108BD9-81ED-4DB2-BD59-A6C34878D82A}">
                    <a16:rowId xmlns:a16="http://schemas.microsoft.com/office/drawing/2014/main" val="3469370446"/>
                  </a:ext>
                </a:extLst>
              </a:tr>
              <a:tr h="248528">
                <a:tc vMerge="1">
                  <a:txBody>
                    <a:bodyPr/>
                    <a:lstStyle/>
                    <a:p>
                      <a:pPr algn="l" fontAlgn="b"/>
                      <a:r>
                        <a:rPr lang="en-GB" sz="1100" b="1" u="none" strike="noStrike">
                          <a:effectLst/>
                        </a:rPr>
                        <a:t> A  Empathy</a:t>
                      </a:r>
                      <a:endParaRPr lang="en-GB" sz="1100" b="1"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100" b="1" u="none" strike="noStrike">
                          <a:effectLst/>
                          <a:latin typeface="Mabry Pro" panose="020D0503040002040303" pitchFamily="34" charset="0"/>
                        </a:rPr>
                        <a:t>Empathy</a:t>
                      </a:r>
                      <a:endParaRPr lang="en-GB" sz="1100" b="1" i="0" u="none" strike="noStrike">
                        <a:solidFill>
                          <a:srgbClr val="000000"/>
                        </a:solidFill>
                        <a:effectLst/>
                        <a:latin typeface="Mabry Pro" panose="020D0503040002040303" pitchFamily="34" charset="0"/>
                      </a:endParaRPr>
                    </a:p>
                  </a:txBody>
                  <a:tcPr marL="180000" marR="180000" anchor="b">
                    <a:solidFill>
                      <a:srgbClr val="D1F5FF">
                        <a:alpha val="20000"/>
                      </a:srgbClr>
                    </a:solidFill>
                  </a:tcPr>
                </a:tc>
                <a:tc>
                  <a:txBody>
                    <a:bodyPr/>
                    <a:lstStyle/>
                    <a:p>
                      <a:pPr algn="l" fontAlgn="b"/>
                      <a:r>
                        <a:rPr lang="en-GB" sz="1100" u="none" strike="noStrike">
                          <a:effectLst/>
                          <a:latin typeface="Mabry Pro" panose="020D0503040002040303" pitchFamily="34" charset="0"/>
                        </a:rPr>
                        <a:t>Empathy</a:t>
                      </a:r>
                      <a:endParaRPr lang="en-GB" sz="1100" b="0" i="0" u="none" strike="noStrike">
                        <a:solidFill>
                          <a:srgbClr val="000000"/>
                        </a:solidFill>
                        <a:effectLst/>
                        <a:latin typeface="Mabry Pro" panose="020D0503040002040303" pitchFamily="34" charset="0"/>
                      </a:endParaRPr>
                    </a:p>
                  </a:txBody>
                  <a:tcPr marL="180000" marR="180000" anchor="b">
                    <a:solidFill>
                      <a:srgbClr val="D1F5FF">
                        <a:alpha val="20000"/>
                      </a:srgbClr>
                    </a:solidFill>
                  </a:tcPr>
                </a:tc>
                <a:tc>
                  <a:txBody>
                    <a:bodyPr/>
                    <a:lstStyle/>
                    <a:p>
                      <a:pPr algn="l" fontAlgn="b"/>
                      <a:r>
                        <a:rPr lang="en-GB" sz="1100" u="none" strike="noStrike">
                          <a:effectLst/>
                          <a:latin typeface="Mabry Pro" panose="020D0503040002040303" pitchFamily="34" charset="0"/>
                        </a:rPr>
                        <a:t>Listening</a:t>
                      </a:r>
                      <a:endParaRPr lang="en-GB" sz="1100" b="0" i="0" u="none" strike="noStrike">
                        <a:solidFill>
                          <a:srgbClr val="000000"/>
                        </a:solidFill>
                        <a:effectLst/>
                        <a:latin typeface="Mabry Pro" panose="020D0503040002040303" pitchFamily="34" charset="0"/>
                      </a:endParaRPr>
                    </a:p>
                  </a:txBody>
                  <a:tcPr marL="180000" marR="180000" anchor="b">
                    <a:solidFill>
                      <a:srgbClr val="D1F5FF">
                        <a:alpha val="20000"/>
                      </a:srgbClr>
                    </a:solidFill>
                  </a:tcPr>
                </a:tc>
                <a:tc>
                  <a:txBody>
                    <a:bodyPr/>
                    <a:lstStyle/>
                    <a:p>
                      <a:pPr algn="l" fontAlgn="b"/>
                      <a:r>
                        <a:rPr lang="en-GB" sz="1100" u="none" strike="noStrike">
                          <a:effectLst/>
                          <a:latin typeface="Mabry Pro" panose="020D0503040002040303" pitchFamily="34" charset="0"/>
                        </a:rPr>
                        <a:t>Warmth</a:t>
                      </a:r>
                      <a:endParaRPr lang="en-GB" sz="1100" b="0" i="0" u="none" strike="noStrike">
                        <a:solidFill>
                          <a:srgbClr val="000000"/>
                        </a:solidFill>
                        <a:effectLst/>
                        <a:latin typeface="Mabry Pro" panose="020D0503040002040303" pitchFamily="34" charset="0"/>
                      </a:endParaRPr>
                    </a:p>
                  </a:txBody>
                  <a:tcPr marL="180000" marR="180000" anchor="b">
                    <a:solidFill>
                      <a:srgbClr val="D1F5FF">
                        <a:alpha val="20000"/>
                      </a:srgbClr>
                    </a:solidFill>
                  </a:tcPr>
                </a:tc>
                <a:extLst>
                  <a:ext uri="{0D108BD9-81ED-4DB2-BD59-A6C34878D82A}">
                    <a16:rowId xmlns:a16="http://schemas.microsoft.com/office/drawing/2014/main" val="2420436071"/>
                  </a:ext>
                </a:extLst>
              </a:tr>
              <a:tr h="248528">
                <a:tc vMerge="1">
                  <a:txBody>
                    <a:bodyPr/>
                    <a:lstStyle/>
                    <a:p>
                      <a:pPr algn="l" fontAlgn="b"/>
                      <a:r>
                        <a:rPr lang="en-GB" sz="1100" b="1" u="none" strike="noStrike">
                          <a:effectLst/>
                        </a:rPr>
                        <a:t> A  Supporting</a:t>
                      </a:r>
                      <a:endParaRPr lang="en-GB" sz="1100" b="1"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100" b="1" u="none" strike="noStrike">
                          <a:effectLst/>
                          <a:latin typeface="Mabry Pro" panose="020D0503040002040303" pitchFamily="34" charset="0"/>
                        </a:rPr>
                        <a:t>Supporting</a:t>
                      </a:r>
                      <a:endParaRPr lang="en-GB" sz="1100" b="1" i="0" u="none" strike="noStrike">
                        <a:solidFill>
                          <a:srgbClr val="000000"/>
                        </a:solidFill>
                        <a:effectLst/>
                        <a:latin typeface="Mabry Pro" panose="020D0503040002040303" pitchFamily="34" charset="0"/>
                      </a:endParaRPr>
                    </a:p>
                  </a:txBody>
                  <a:tcPr marL="180000" marR="180000" anchor="b">
                    <a:lnB w="38100" cap="flat" cmpd="sng" algn="ctr">
                      <a:solidFill>
                        <a:schemeClr val="bg1"/>
                      </a:solidFill>
                      <a:prstDash val="solid"/>
                      <a:round/>
                      <a:headEnd type="none" w="med" len="med"/>
                      <a:tailEnd type="none" w="med" len="med"/>
                    </a:lnB>
                    <a:solidFill>
                      <a:srgbClr val="D1F5FF">
                        <a:alpha val="20000"/>
                      </a:srgbClr>
                    </a:solidFill>
                  </a:tcPr>
                </a:tc>
                <a:tc>
                  <a:txBody>
                    <a:bodyPr/>
                    <a:lstStyle/>
                    <a:p>
                      <a:pPr algn="l" fontAlgn="b"/>
                      <a:r>
                        <a:rPr lang="en-GB" sz="1100" u="none" strike="noStrike">
                          <a:effectLst/>
                          <a:latin typeface="Mabry Pro" panose="020D0503040002040303" pitchFamily="34" charset="0"/>
                        </a:rPr>
                        <a:t>Developing others</a:t>
                      </a:r>
                      <a:endParaRPr lang="en-GB" sz="1100" b="0" i="0" u="none" strike="noStrike">
                        <a:solidFill>
                          <a:srgbClr val="000000"/>
                        </a:solidFill>
                        <a:effectLst/>
                        <a:latin typeface="Mabry Pro" panose="020D0503040002040303" pitchFamily="34" charset="0"/>
                      </a:endParaRPr>
                    </a:p>
                  </a:txBody>
                  <a:tcPr marL="180000" marR="180000" anchor="b">
                    <a:lnB w="38100" cap="flat" cmpd="sng" algn="ctr">
                      <a:solidFill>
                        <a:schemeClr val="bg1"/>
                      </a:solidFill>
                      <a:prstDash val="solid"/>
                      <a:round/>
                      <a:headEnd type="none" w="med" len="med"/>
                      <a:tailEnd type="none" w="med" len="med"/>
                    </a:lnB>
                    <a:solidFill>
                      <a:srgbClr val="D1F5FF">
                        <a:alpha val="20000"/>
                      </a:srgbClr>
                    </a:solidFill>
                  </a:tcPr>
                </a:tc>
                <a:tc>
                  <a:txBody>
                    <a:bodyPr/>
                    <a:lstStyle/>
                    <a:p>
                      <a:pPr algn="l" fontAlgn="b"/>
                      <a:r>
                        <a:rPr lang="en-GB" sz="1100" u="none" strike="noStrike">
                          <a:effectLst/>
                          <a:latin typeface="Mabry Pro" panose="020D0503040002040303" pitchFamily="34" charset="0"/>
                        </a:rPr>
                        <a:t>Helpfulness</a:t>
                      </a:r>
                      <a:endParaRPr lang="en-GB" sz="1100" b="0" i="0" u="none" strike="noStrike">
                        <a:solidFill>
                          <a:srgbClr val="000000"/>
                        </a:solidFill>
                        <a:effectLst/>
                        <a:latin typeface="Mabry Pro" panose="020D0503040002040303" pitchFamily="34" charset="0"/>
                      </a:endParaRPr>
                    </a:p>
                  </a:txBody>
                  <a:tcPr marL="180000" marR="180000" anchor="b">
                    <a:lnB w="38100" cap="flat" cmpd="sng" algn="ctr">
                      <a:solidFill>
                        <a:schemeClr val="bg1"/>
                      </a:solidFill>
                      <a:prstDash val="solid"/>
                      <a:round/>
                      <a:headEnd type="none" w="med" len="med"/>
                      <a:tailEnd type="none" w="med" len="med"/>
                    </a:lnB>
                    <a:solidFill>
                      <a:srgbClr val="D1F5FF">
                        <a:alpha val="20000"/>
                      </a:srgbClr>
                    </a:solidFill>
                  </a:tcPr>
                </a:tc>
                <a:tc>
                  <a:txBody>
                    <a:bodyPr/>
                    <a:lstStyle/>
                    <a:p>
                      <a:pPr algn="l" fontAlgn="b"/>
                      <a:r>
                        <a:rPr lang="en-GB" sz="1100" u="none" strike="noStrike">
                          <a:effectLst/>
                          <a:latin typeface="Mabry Pro" panose="020D0503040002040303" pitchFamily="34" charset="0"/>
                        </a:rPr>
                        <a:t>Thoughtfulness</a:t>
                      </a:r>
                      <a:endParaRPr lang="en-GB" sz="1100" b="0" i="0" u="none" strike="noStrike">
                        <a:solidFill>
                          <a:srgbClr val="000000"/>
                        </a:solidFill>
                        <a:effectLst/>
                        <a:latin typeface="Mabry Pro" panose="020D0503040002040303" pitchFamily="34" charset="0"/>
                      </a:endParaRPr>
                    </a:p>
                  </a:txBody>
                  <a:tcPr marL="180000" marR="180000" anchor="b">
                    <a:lnB w="38100" cap="flat" cmpd="sng" algn="ctr">
                      <a:solidFill>
                        <a:schemeClr val="bg1"/>
                      </a:solidFill>
                      <a:prstDash val="solid"/>
                      <a:round/>
                      <a:headEnd type="none" w="med" len="med"/>
                      <a:tailEnd type="none" w="med" len="med"/>
                    </a:lnB>
                    <a:solidFill>
                      <a:srgbClr val="D1F5FF">
                        <a:alpha val="20000"/>
                      </a:srgbClr>
                    </a:solidFill>
                  </a:tcPr>
                </a:tc>
                <a:extLst>
                  <a:ext uri="{0D108BD9-81ED-4DB2-BD59-A6C34878D82A}">
                    <a16:rowId xmlns:a16="http://schemas.microsoft.com/office/drawing/2014/main" val="454563714"/>
                  </a:ext>
                </a:extLst>
              </a:tr>
              <a:tr h="248528">
                <a:tc rowSpan="3">
                  <a:txBody>
                    <a:bodyPr/>
                    <a:lstStyle/>
                    <a:p>
                      <a:pPr marL="0" algn="ctr" rtl="0" eaLnBrk="1" fontAlgn="b" hangingPunct="1"/>
                      <a:r>
                        <a:rPr lang="en-GB" sz="4800" b="1" i="0" u="none" strike="noStrike">
                          <a:solidFill>
                            <a:srgbClr val="011E9D"/>
                          </a:solidFill>
                          <a:effectLst/>
                          <a:latin typeface="Mabry Pro" panose="020D0503040002040303" pitchFamily="34" charset="0"/>
                        </a:rPr>
                        <a:t>C</a:t>
                      </a:r>
                    </a:p>
                  </a:txBody>
                  <a:tcPr marL="5443" marR="5443" marT="5443" marB="0"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EBFFF"/>
                    </a:solidFill>
                  </a:tcPr>
                </a:tc>
                <a:tc>
                  <a:txBody>
                    <a:bodyPr/>
                    <a:lstStyle/>
                    <a:p>
                      <a:pPr algn="l" fontAlgn="b"/>
                      <a:r>
                        <a:rPr lang="en-GB" sz="1100" b="1" u="none" strike="noStrike">
                          <a:effectLst/>
                          <a:latin typeface="Mabry Pro" panose="020D0503040002040303" pitchFamily="34" charset="0"/>
                        </a:rPr>
                        <a:t>Goal-focused</a:t>
                      </a:r>
                      <a:endParaRPr lang="en-GB" sz="1100" b="1" i="0" u="none" strike="noStrike">
                        <a:solidFill>
                          <a:srgbClr val="000000"/>
                        </a:solidFill>
                        <a:effectLst/>
                        <a:latin typeface="Mabry Pro" panose="020D0503040002040303" pitchFamily="34" charset="0"/>
                      </a:endParaRPr>
                    </a:p>
                  </a:txBody>
                  <a:tcPr marL="180000" marR="180000" anchor="b">
                    <a:lnT w="38100" cap="flat" cmpd="sng" algn="ctr">
                      <a:solidFill>
                        <a:schemeClr val="bg1"/>
                      </a:solidFill>
                      <a:prstDash val="solid"/>
                      <a:round/>
                      <a:headEnd type="none" w="med" len="med"/>
                      <a:tailEnd type="none" w="med" len="med"/>
                    </a:lnT>
                    <a:solidFill>
                      <a:srgbClr val="9EBFFF">
                        <a:alpha val="20000"/>
                      </a:srgbClr>
                    </a:solidFill>
                  </a:tcPr>
                </a:tc>
                <a:tc>
                  <a:txBody>
                    <a:bodyPr/>
                    <a:lstStyle/>
                    <a:p>
                      <a:pPr algn="l" fontAlgn="b"/>
                      <a:r>
                        <a:rPr lang="en-GB" sz="1100" u="none" strike="noStrike">
                          <a:effectLst/>
                          <a:latin typeface="Mabry Pro" panose="020D0503040002040303" pitchFamily="34" charset="0"/>
                        </a:rPr>
                        <a:t>Competitive</a:t>
                      </a:r>
                      <a:endParaRPr lang="en-GB" sz="1100" b="0" i="0" u="none" strike="noStrike">
                        <a:solidFill>
                          <a:srgbClr val="000000"/>
                        </a:solidFill>
                        <a:effectLst/>
                        <a:latin typeface="Mabry Pro" panose="020D0503040002040303" pitchFamily="34" charset="0"/>
                      </a:endParaRPr>
                    </a:p>
                  </a:txBody>
                  <a:tcPr marL="180000" marR="180000" anchor="b">
                    <a:lnT w="38100" cap="flat" cmpd="sng" algn="ctr">
                      <a:solidFill>
                        <a:schemeClr val="bg1"/>
                      </a:solidFill>
                      <a:prstDash val="solid"/>
                      <a:round/>
                      <a:headEnd type="none" w="med" len="med"/>
                      <a:tailEnd type="none" w="med" len="med"/>
                    </a:lnT>
                    <a:solidFill>
                      <a:srgbClr val="9EBFFF">
                        <a:alpha val="20000"/>
                      </a:srgbClr>
                    </a:solidFill>
                  </a:tcPr>
                </a:tc>
                <a:tc>
                  <a:txBody>
                    <a:bodyPr/>
                    <a:lstStyle/>
                    <a:p>
                      <a:pPr algn="l" fontAlgn="b"/>
                      <a:r>
                        <a:rPr lang="en-GB" sz="1100" u="none" strike="noStrike">
                          <a:effectLst/>
                          <a:latin typeface="Mabry Pro" panose="020D0503040002040303" pitchFamily="34" charset="0"/>
                        </a:rPr>
                        <a:t>Challenge</a:t>
                      </a:r>
                      <a:endParaRPr lang="en-GB" sz="1100" b="0" i="0" u="none" strike="noStrike">
                        <a:solidFill>
                          <a:srgbClr val="000000"/>
                        </a:solidFill>
                        <a:effectLst/>
                        <a:latin typeface="Mabry Pro" panose="020D0503040002040303" pitchFamily="34" charset="0"/>
                      </a:endParaRPr>
                    </a:p>
                  </a:txBody>
                  <a:tcPr marL="180000" marR="180000" anchor="b">
                    <a:lnT w="38100" cap="flat" cmpd="sng" algn="ctr">
                      <a:solidFill>
                        <a:schemeClr val="bg1"/>
                      </a:solidFill>
                      <a:prstDash val="solid"/>
                      <a:round/>
                      <a:headEnd type="none" w="med" len="med"/>
                      <a:tailEnd type="none" w="med" len="med"/>
                    </a:lnT>
                    <a:solidFill>
                      <a:srgbClr val="9EBFFF">
                        <a:alpha val="20000"/>
                      </a:srgbClr>
                    </a:solidFill>
                  </a:tcPr>
                </a:tc>
                <a:tc>
                  <a:txBody>
                    <a:bodyPr/>
                    <a:lstStyle/>
                    <a:p>
                      <a:pPr algn="l" fontAlgn="b"/>
                      <a:r>
                        <a:rPr lang="en-GB" sz="1100" u="none" strike="noStrike">
                          <a:effectLst/>
                          <a:latin typeface="Mabry Pro" panose="020D0503040002040303" pitchFamily="34" charset="0"/>
                        </a:rPr>
                        <a:t>Self-discipline</a:t>
                      </a:r>
                      <a:endParaRPr lang="en-GB" sz="1100" b="0" i="0" u="none" strike="noStrike">
                        <a:solidFill>
                          <a:srgbClr val="000000"/>
                        </a:solidFill>
                        <a:effectLst/>
                        <a:latin typeface="Mabry Pro" panose="020D0503040002040303" pitchFamily="34" charset="0"/>
                      </a:endParaRPr>
                    </a:p>
                  </a:txBody>
                  <a:tcPr marL="180000" marR="180000" anchor="b">
                    <a:lnT w="38100" cap="flat" cmpd="sng" algn="ctr">
                      <a:solidFill>
                        <a:schemeClr val="bg1"/>
                      </a:solidFill>
                      <a:prstDash val="solid"/>
                      <a:round/>
                      <a:headEnd type="none" w="med" len="med"/>
                      <a:tailEnd type="none" w="med" len="med"/>
                    </a:lnT>
                    <a:solidFill>
                      <a:srgbClr val="9EBFFF">
                        <a:alpha val="20000"/>
                      </a:srgbClr>
                    </a:solidFill>
                  </a:tcPr>
                </a:tc>
                <a:extLst>
                  <a:ext uri="{0D108BD9-81ED-4DB2-BD59-A6C34878D82A}">
                    <a16:rowId xmlns:a16="http://schemas.microsoft.com/office/drawing/2014/main" val="4052593256"/>
                  </a:ext>
                </a:extLst>
              </a:tr>
              <a:tr h="248528">
                <a:tc vMerge="1">
                  <a:txBody>
                    <a:bodyPr/>
                    <a:lstStyle/>
                    <a:p>
                      <a:pPr algn="l" fontAlgn="b"/>
                      <a:r>
                        <a:rPr lang="en-GB" sz="1100" b="1" u="none" strike="noStrike">
                          <a:effectLst/>
                        </a:rPr>
                        <a:t> C  Organised</a:t>
                      </a:r>
                      <a:endParaRPr lang="en-GB" sz="1100" b="1"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100" b="1" u="none" strike="noStrike">
                          <a:effectLst/>
                          <a:latin typeface="Mabry Pro" panose="020D0503040002040303" pitchFamily="34" charset="0"/>
                        </a:rPr>
                        <a:t>Organised</a:t>
                      </a:r>
                      <a:endParaRPr lang="en-GB" sz="1100" b="1" i="0" u="none" strike="noStrike">
                        <a:solidFill>
                          <a:srgbClr val="000000"/>
                        </a:solidFill>
                        <a:effectLst/>
                        <a:latin typeface="Mabry Pro" panose="020D0503040002040303" pitchFamily="34" charset="0"/>
                      </a:endParaRPr>
                    </a:p>
                  </a:txBody>
                  <a:tcPr marL="180000" marR="180000" anchor="b">
                    <a:solidFill>
                      <a:srgbClr val="9EBFFF">
                        <a:alpha val="20000"/>
                      </a:srgbClr>
                    </a:solidFill>
                  </a:tcPr>
                </a:tc>
                <a:tc>
                  <a:txBody>
                    <a:bodyPr/>
                    <a:lstStyle/>
                    <a:p>
                      <a:pPr algn="l" fontAlgn="b"/>
                      <a:r>
                        <a:rPr lang="en-GB" sz="1100" u="none" strike="noStrike">
                          <a:effectLst/>
                          <a:latin typeface="Mabry Pro" panose="020D0503040002040303" pitchFamily="34" charset="0"/>
                        </a:rPr>
                        <a:t>Planning and organising</a:t>
                      </a:r>
                      <a:endParaRPr lang="en-GB" sz="1100" b="0" i="0" u="none" strike="noStrike">
                        <a:solidFill>
                          <a:srgbClr val="000000"/>
                        </a:solidFill>
                        <a:effectLst/>
                        <a:latin typeface="Mabry Pro" panose="020D0503040002040303" pitchFamily="34" charset="0"/>
                      </a:endParaRPr>
                    </a:p>
                  </a:txBody>
                  <a:tcPr marL="180000" marR="180000" anchor="b">
                    <a:solidFill>
                      <a:srgbClr val="9EBFFF">
                        <a:alpha val="20000"/>
                      </a:srgbClr>
                    </a:solidFill>
                  </a:tcPr>
                </a:tc>
                <a:tc>
                  <a:txBody>
                    <a:bodyPr/>
                    <a:lstStyle/>
                    <a:p>
                      <a:pPr algn="l" fontAlgn="b"/>
                      <a:r>
                        <a:rPr lang="en-GB" sz="1100" u="none" strike="noStrike">
                          <a:effectLst/>
                          <a:latin typeface="Mabry Pro" panose="020D0503040002040303" pitchFamily="34" charset="0"/>
                        </a:rPr>
                        <a:t>Attention to detail</a:t>
                      </a:r>
                      <a:endParaRPr lang="en-GB" sz="1100" b="0" i="0" u="none" strike="noStrike">
                        <a:solidFill>
                          <a:srgbClr val="000000"/>
                        </a:solidFill>
                        <a:effectLst/>
                        <a:latin typeface="Mabry Pro" panose="020D0503040002040303" pitchFamily="34" charset="0"/>
                      </a:endParaRPr>
                    </a:p>
                  </a:txBody>
                  <a:tcPr marL="180000" marR="180000" anchor="b">
                    <a:solidFill>
                      <a:srgbClr val="9EBFFF">
                        <a:alpha val="20000"/>
                      </a:srgbClr>
                    </a:solidFill>
                  </a:tcPr>
                </a:tc>
                <a:tc>
                  <a:txBody>
                    <a:bodyPr/>
                    <a:lstStyle/>
                    <a:p>
                      <a:pPr algn="l" fontAlgn="b"/>
                      <a:r>
                        <a:rPr lang="en-GB" sz="1100" u="none" strike="noStrike">
                          <a:effectLst/>
                          <a:latin typeface="Mabry Pro" panose="020D0503040002040303" pitchFamily="34" charset="0"/>
                        </a:rPr>
                        <a:t>Keeping promises</a:t>
                      </a:r>
                      <a:endParaRPr lang="en-GB" sz="1100" b="0" i="0" u="none" strike="noStrike">
                        <a:solidFill>
                          <a:srgbClr val="000000"/>
                        </a:solidFill>
                        <a:effectLst/>
                        <a:latin typeface="Mabry Pro" panose="020D0503040002040303" pitchFamily="34" charset="0"/>
                      </a:endParaRPr>
                    </a:p>
                  </a:txBody>
                  <a:tcPr marL="180000" marR="180000" anchor="b">
                    <a:solidFill>
                      <a:srgbClr val="9EBFFF">
                        <a:alpha val="20000"/>
                      </a:srgbClr>
                    </a:solidFill>
                  </a:tcPr>
                </a:tc>
                <a:extLst>
                  <a:ext uri="{0D108BD9-81ED-4DB2-BD59-A6C34878D82A}">
                    <a16:rowId xmlns:a16="http://schemas.microsoft.com/office/drawing/2014/main" val="3177305658"/>
                  </a:ext>
                </a:extLst>
              </a:tr>
              <a:tr h="248528">
                <a:tc vMerge="1">
                  <a:txBody>
                    <a:bodyPr/>
                    <a:lstStyle/>
                    <a:p>
                      <a:pPr algn="l" fontAlgn="b"/>
                      <a:r>
                        <a:rPr lang="en-GB" sz="1100" b="1" u="none" strike="noStrike">
                          <a:effectLst/>
                        </a:rPr>
                        <a:t> C  Analytical</a:t>
                      </a:r>
                      <a:endParaRPr lang="en-GB" sz="1100" b="1"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100" b="1" u="none" strike="noStrike">
                          <a:effectLst/>
                          <a:latin typeface="Mabry Pro" panose="020D0503040002040303" pitchFamily="34" charset="0"/>
                        </a:rPr>
                        <a:t>Analytical</a:t>
                      </a:r>
                      <a:endParaRPr lang="en-GB" sz="1100" b="1" i="0" u="none" strike="noStrike">
                        <a:solidFill>
                          <a:srgbClr val="000000"/>
                        </a:solidFill>
                        <a:effectLst/>
                        <a:latin typeface="Mabry Pro" panose="020D0503040002040303" pitchFamily="34" charset="0"/>
                      </a:endParaRPr>
                    </a:p>
                  </a:txBody>
                  <a:tcPr marL="180000" marR="180000" anchor="b">
                    <a:lnB w="38100" cap="flat" cmpd="sng" algn="ctr">
                      <a:solidFill>
                        <a:schemeClr val="bg1"/>
                      </a:solidFill>
                      <a:prstDash val="solid"/>
                      <a:round/>
                      <a:headEnd type="none" w="med" len="med"/>
                      <a:tailEnd type="none" w="med" len="med"/>
                    </a:lnB>
                    <a:solidFill>
                      <a:srgbClr val="9EBFFF">
                        <a:alpha val="20000"/>
                      </a:srgbClr>
                    </a:solidFill>
                  </a:tcPr>
                </a:tc>
                <a:tc>
                  <a:txBody>
                    <a:bodyPr/>
                    <a:lstStyle/>
                    <a:p>
                      <a:pPr algn="l" fontAlgn="b"/>
                      <a:r>
                        <a:rPr lang="en-GB" sz="1100" u="none" strike="noStrike">
                          <a:effectLst/>
                          <a:latin typeface="Mabry Pro" panose="020D0503040002040303" pitchFamily="34" charset="0"/>
                        </a:rPr>
                        <a:t>Data focus</a:t>
                      </a:r>
                      <a:endParaRPr lang="en-GB" sz="1100" b="0" i="0" u="none" strike="noStrike">
                        <a:solidFill>
                          <a:srgbClr val="000000"/>
                        </a:solidFill>
                        <a:effectLst/>
                        <a:latin typeface="Mabry Pro" panose="020D0503040002040303" pitchFamily="34" charset="0"/>
                      </a:endParaRPr>
                    </a:p>
                  </a:txBody>
                  <a:tcPr marL="180000" marR="180000" anchor="b">
                    <a:lnB w="38100" cap="flat" cmpd="sng" algn="ctr">
                      <a:solidFill>
                        <a:schemeClr val="bg1"/>
                      </a:solidFill>
                      <a:prstDash val="solid"/>
                      <a:round/>
                      <a:headEnd type="none" w="med" len="med"/>
                      <a:tailEnd type="none" w="med" len="med"/>
                    </a:lnB>
                    <a:solidFill>
                      <a:srgbClr val="9EBFFF">
                        <a:alpha val="20000"/>
                      </a:srgbClr>
                    </a:solidFill>
                  </a:tcPr>
                </a:tc>
                <a:tc>
                  <a:txBody>
                    <a:bodyPr/>
                    <a:lstStyle/>
                    <a:p>
                      <a:pPr algn="l" fontAlgn="b"/>
                      <a:r>
                        <a:rPr lang="en-GB" sz="1100" u="none" strike="noStrike">
                          <a:effectLst/>
                          <a:latin typeface="Mabry Pro" panose="020D0503040002040303" pitchFamily="34" charset="0"/>
                        </a:rPr>
                        <a:t>Evaluating</a:t>
                      </a:r>
                      <a:endParaRPr lang="en-GB" sz="1100" b="0" i="0" u="none" strike="noStrike">
                        <a:solidFill>
                          <a:srgbClr val="000000"/>
                        </a:solidFill>
                        <a:effectLst/>
                        <a:latin typeface="Mabry Pro" panose="020D0503040002040303" pitchFamily="34" charset="0"/>
                      </a:endParaRPr>
                    </a:p>
                  </a:txBody>
                  <a:tcPr marL="180000" marR="180000" anchor="b">
                    <a:lnB w="38100" cap="flat" cmpd="sng" algn="ctr">
                      <a:solidFill>
                        <a:schemeClr val="bg1"/>
                      </a:solidFill>
                      <a:prstDash val="solid"/>
                      <a:round/>
                      <a:headEnd type="none" w="med" len="med"/>
                      <a:tailEnd type="none" w="med" len="med"/>
                    </a:lnB>
                    <a:solidFill>
                      <a:srgbClr val="9EBFFF">
                        <a:alpha val="20000"/>
                      </a:srgbClr>
                    </a:solidFill>
                  </a:tcPr>
                </a:tc>
                <a:tc>
                  <a:txBody>
                    <a:bodyPr/>
                    <a:lstStyle/>
                    <a:p>
                      <a:pPr algn="l" fontAlgn="b"/>
                      <a:r>
                        <a:rPr lang="en-GB" sz="1100" u="none" strike="noStrike">
                          <a:effectLst/>
                          <a:latin typeface="Mabry Pro" panose="020D0503040002040303" pitchFamily="34" charset="0"/>
                        </a:rPr>
                        <a:t>Analytical</a:t>
                      </a:r>
                      <a:endParaRPr lang="en-GB" sz="1100" b="0" i="0" u="none" strike="noStrike">
                        <a:solidFill>
                          <a:srgbClr val="000000"/>
                        </a:solidFill>
                        <a:effectLst/>
                        <a:latin typeface="Mabry Pro" panose="020D0503040002040303" pitchFamily="34" charset="0"/>
                      </a:endParaRPr>
                    </a:p>
                  </a:txBody>
                  <a:tcPr marL="180000" marR="180000" anchor="b">
                    <a:lnB w="38100" cap="flat" cmpd="sng" algn="ctr">
                      <a:solidFill>
                        <a:schemeClr val="bg1"/>
                      </a:solidFill>
                      <a:prstDash val="solid"/>
                      <a:round/>
                      <a:headEnd type="none" w="med" len="med"/>
                      <a:tailEnd type="none" w="med" len="med"/>
                    </a:lnB>
                    <a:solidFill>
                      <a:srgbClr val="9EBFFF">
                        <a:alpha val="20000"/>
                      </a:srgbClr>
                    </a:solidFill>
                  </a:tcPr>
                </a:tc>
                <a:extLst>
                  <a:ext uri="{0D108BD9-81ED-4DB2-BD59-A6C34878D82A}">
                    <a16:rowId xmlns:a16="http://schemas.microsoft.com/office/drawing/2014/main" val="4053421911"/>
                  </a:ext>
                </a:extLst>
              </a:tr>
              <a:tr h="248528">
                <a:tc rowSpan="3">
                  <a:txBody>
                    <a:bodyPr/>
                    <a:lstStyle/>
                    <a:p>
                      <a:pPr marL="0" algn="ctr" rtl="0" eaLnBrk="1" fontAlgn="b" hangingPunct="1"/>
                      <a:r>
                        <a:rPr lang="en-GB" sz="4800" b="1" i="0" u="none" strike="noStrike">
                          <a:solidFill>
                            <a:schemeClr val="bg1"/>
                          </a:solidFill>
                          <a:effectLst/>
                          <a:latin typeface="Mabry Pro" panose="020D0503040002040303" pitchFamily="34" charset="0"/>
                        </a:rPr>
                        <a:t>O</a:t>
                      </a:r>
                    </a:p>
                  </a:txBody>
                  <a:tcPr marL="5443" marR="5443" marT="5443" marB="0" anchor="ctr">
                    <a:lnT w="38100" cap="flat" cmpd="sng" algn="ctr">
                      <a:solidFill>
                        <a:schemeClr val="bg1"/>
                      </a:solidFill>
                      <a:prstDash val="solid"/>
                      <a:round/>
                      <a:headEnd type="none" w="med" len="med"/>
                      <a:tailEnd type="none" w="med" len="med"/>
                    </a:lnT>
                    <a:solidFill>
                      <a:srgbClr val="8682BB"/>
                    </a:solidFill>
                  </a:tcPr>
                </a:tc>
                <a:tc>
                  <a:txBody>
                    <a:bodyPr/>
                    <a:lstStyle/>
                    <a:p>
                      <a:pPr algn="l" fontAlgn="b"/>
                      <a:r>
                        <a:rPr lang="en-GB" sz="1100" b="1" u="none" strike="noStrike">
                          <a:effectLst/>
                          <a:latin typeface="Mabry Pro" panose="020D0503040002040303" pitchFamily="34" charset="0"/>
                        </a:rPr>
                        <a:t>Complex Thinking</a:t>
                      </a:r>
                      <a:endParaRPr lang="en-GB" sz="1100" b="1" i="0" u="none" strike="noStrike">
                        <a:solidFill>
                          <a:srgbClr val="000000"/>
                        </a:solidFill>
                        <a:effectLst/>
                        <a:latin typeface="Mabry Pro" panose="020D0503040002040303" pitchFamily="34" charset="0"/>
                      </a:endParaRPr>
                    </a:p>
                  </a:txBody>
                  <a:tcPr marL="180000" marR="180000" anchor="b">
                    <a:lnT w="38100" cap="flat" cmpd="sng" algn="ctr">
                      <a:solidFill>
                        <a:schemeClr val="bg1"/>
                      </a:solidFill>
                      <a:prstDash val="solid"/>
                      <a:round/>
                      <a:headEnd type="none" w="med" len="med"/>
                      <a:tailEnd type="none" w="med" len="med"/>
                    </a:lnT>
                    <a:solidFill>
                      <a:srgbClr val="8682BB">
                        <a:alpha val="20000"/>
                      </a:srgbClr>
                    </a:solidFill>
                  </a:tcPr>
                </a:tc>
                <a:tc>
                  <a:txBody>
                    <a:bodyPr/>
                    <a:lstStyle/>
                    <a:p>
                      <a:pPr algn="l" fontAlgn="b"/>
                      <a:r>
                        <a:rPr lang="en-GB" sz="1100" u="none" strike="noStrike">
                          <a:effectLst/>
                          <a:latin typeface="Mabry Pro" panose="020D0503040002040303" pitchFamily="34" charset="0"/>
                        </a:rPr>
                        <a:t>Strategic thinking</a:t>
                      </a:r>
                      <a:endParaRPr lang="en-GB" sz="1100" b="0" i="0" u="none" strike="noStrike">
                        <a:solidFill>
                          <a:srgbClr val="000000"/>
                        </a:solidFill>
                        <a:effectLst/>
                        <a:latin typeface="Mabry Pro" panose="020D0503040002040303" pitchFamily="34" charset="0"/>
                      </a:endParaRPr>
                    </a:p>
                  </a:txBody>
                  <a:tcPr marL="180000" marR="180000" anchor="b">
                    <a:lnT w="38100" cap="flat" cmpd="sng" algn="ctr">
                      <a:solidFill>
                        <a:schemeClr val="bg1"/>
                      </a:solidFill>
                      <a:prstDash val="solid"/>
                      <a:round/>
                      <a:headEnd type="none" w="med" len="med"/>
                      <a:tailEnd type="none" w="med" len="med"/>
                    </a:lnT>
                    <a:solidFill>
                      <a:srgbClr val="8682BB">
                        <a:alpha val="20000"/>
                      </a:srgbClr>
                    </a:solidFill>
                  </a:tcPr>
                </a:tc>
                <a:tc>
                  <a:txBody>
                    <a:bodyPr/>
                    <a:lstStyle/>
                    <a:p>
                      <a:pPr algn="l" fontAlgn="b"/>
                      <a:r>
                        <a:rPr lang="en-GB" sz="1100" u="none" strike="noStrike">
                          <a:effectLst/>
                          <a:latin typeface="Mabry Pro" panose="020D0503040002040303" pitchFamily="34" charset="0"/>
                        </a:rPr>
                        <a:t>Conceptual</a:t>
                      </a:r>
                      <a:endParaRPr lang="en-GB" sz="1100" b="0" i="0" u="none" strike="noStrike">
                        <a:solidFill>
                          <a:srgbClr val="000000"/>
                        </a:solidFill>
                        <a:effectLst/>
                        <a:latin typeface="Mabry Pro" panose="020D0503040002040303" pitchFamily="34" charset="0"/>
                      </a:endParaRPr>
                    </a:p>
                  </a:txBody>
                  <a:tcPr marL="180000" marR="180000" anchor="b">
                    <a:lnT w="38100" cap="flat" cmpd="sng" algn="ctr">
                      <a:solidFill>
                        <a:schemeClr val="bg1"/>
                      </a:solidFill>
                      <a:prstDash val="solid"/>
                      <a:round/>
                      <a:headEnd type="none" w="med" len="med"/>
                      <a:tailEnd type="none" w="med" len="med"/>
                    </a:lnT>
                    <a:solidFill>
                      <a:srgbClr val="8682BB">
                        <a:alpha val="20000"/>
                      </a:srgbClr>
                    </a:solidFill>
                  </a:tcPr>
                </a:tc>
                <a:tc>
                  <a:txBody>
                    <a:bodyPr/>
                    <a:lstStyle/>
                    <a:p>
                      <a:pPr algn="l" fontAlgn="b"/>
                      <a:r>
                        <a:rPr lang="en-GB" sz="1100" u="none" strike="noStrike">
                          <a:effectLst/>
                          <a:latin typeface="Mabry Pro" panose="020D0503040002040303" pitchFamily="34" charset="0"/>
                        </a:rPr>
                        <a:t>Curiosity</a:t>
                      </a:r>
                      <a:endParaRPr lang="en-GB" sz="1100" b="0" i="0" u="none" strike="noStrike">
                        <a:solidFill>
                          <a:srgbClr val="000000"/>
                        </a:solidFill>
                        <a:effectLst/>
                        <a:latin typeface="Mabry Pro" panose="020D0503040002040303" pitchFamily="34" charset="0"/>
                      </a:endParaRPr>
                    </a:p>
                  </a:txBody>
                  <a:tcPr marL="180000" marR="180000" anchor="b">
                    <a:lnT w="38100" cap="flat" cmpd="sng" algn="ctr">
                      <a:solidFill>
                        <a:schemeClr val="bg1"/>
                      </a:solidFill>
                      <a:prstDash val="solid"/>
                      <a:round/>
                      <a:headEnd type="none" w="med" len="med"/>
                      <a:tailEnd type="none" w="med" len="med"/>
                    </a:lnT>
                    <a:solidFill>
                      <a:srgbClr val="8682BB">
                        <a:alpha val="20000"/>
                      </a:srgbClr>
                    </a:solidFill>
                  </a:tcPr>
                </a:tc>
                <a:extLst>
                  <a:ext uri="{0D108BD9-81ED-4DB2-BD59-A6C34878D82A}">
                    <a16:rowId xmlns:a16="http://schemas.microsoft.com/office/drawing/2014/main" val="2747643236"/>
                  </a:ext>
                </a:extLst>
              </a:tr>
              <a:tr h="248528">
                <a:tc vMerge="1">
                  <a:txBody>
                    <a:bodyPr/>
                    <a:lstStyle/>
                    <a:p>
                      <a:pPr algn="l" fontAlgn="b"/>
                      <a:r>
                        <a:rPr lang="en-GB" sz="1100" b="1" u="none" strike="noStrike">
                          <a:effectLst/>
                        </a:rPr>
                        <a:t> O  Creativity</a:t>
                      </a:r>
                      <a:endParaRPr lang="en-GB" sz="1100" b="1"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100" b="1" u="none" strike="noStrike">
                          <a:effectLst/>
                          <a:latin typeface="Mabry Pro" panose="020D0503040002040303" pitchFamily="34" charset="0"/>
                        </a:rPr>
                        <a:t>Creativity</a:t>
                      </a:r>
                      <a:endParaRPr lang="en-GB" sz="1100" b="1" i="0" u="none" strike="noStrike">
                        <a:solidFill>
                          <a:srgbClr val="000000"/>
                        </a:solidFill>
                        <a:effectLst/>
                        <a:latin typeface="Mabry Pro" panose="020D0503040002040303" pitchFamily="34" charset="0"/>
                      </a:endParaRPr>
                    </a:p>
                  </a:txBody>
                  <a:tcPr marL="180000" marR="180000" anchor="b">
                    <a:solidFill>
                      <a:srgbClr val="8682BB">
                        <a:alpha val="20000"/>
                      </a:srgbClr>
                    </a:solidFill>
                  </a:tcPr>
                </a:tc>
                <a:tc>
                  <a:txBody>
                    <a:bodyPr/>
                    <a:lstStyle/>
                    <a:p>
                      <a:pPr algn="l" fontAlgn="b"/>
                      <a:r>
                        <a:rPr lang="en-GB" sz="1100" u="none" strike="noStrike">
                          <a:effectLst/>
                          <a:latin typeface="Mabry Pro" panose="020D0503040002040303" pitchFamily="34" charset="0"/>
                        </a:rPr>
                        <a:t>Innovating</a:t>
                      </a:r>
                      <a:endParaRPr lang="en-GB" sz="1100" b="0" i="0" u="none" strike="noStrike">
                        <a:solidFill>
                          <a:srgbClr val="000000"/>
                        </a:solidFill>
                        <a:effectLst/>
                        <a:latin typeface="Mabry Pro" panose="020D0503040002040303" pitchFamily="34" charset="0"/>
                      </a:endParaRPr>
                    </a:p>
                  </a:txBody>
                  <a:tcPr marL="180000" marR="180000" anchor="b">
                    <a:solidFill>
                      <a:srgbClr val="8682BB">
                        <a:alpha val="20000"/>
                      </a:srgbClr>
                    </a:solidFill>
                  </a:tcPr>
                </a:tc>
                <a:tc>
                  <a:txBody>
                    <a:bodyPr/>
                    <a:lstStyle/>
                    <a:p>
                      <a:pPr algn="l" fontAlgn="b"/>
                      <a:r>
                        <a:rPr lang="en-GB" sz="1100" u="none" strike="noStrike">
                          <a:effectLst/>
                          <a:latin typeface="Mabry Pro" panose="020D0503040002040303" pitchFamily="34" charset="0"/>
                        </a:rPr>
                        <a:t>Generating ideas</a:t>
                      </a:r>
                      <a:endParaRPr lang="en-GB" sz="1100" b="0" i="0" u="none" strike="noStrike">
                        <a:solidFill>
                          <a:srgbClr val="000000"/>
                        </a:solidFill>
                        <a:effectLst/>
                        <a:latin typeface="Mabry Pro" panose="020D0503040002040303" pitchFamily="34" charset="0"/>
                      </a:endParaRPr>
                    </a:p>
                  </a:txBody>
                  <a:tcPr marL="180000" marR="180000" anchor="b">
                    <a:solidFill>
                      <a:srgbClr val="8682BB">
                        <a:alpha val="20000"/>
                      </a:srgbClr>
                    </a:solidFill>
                  </a:tcPr>
                </a:tc>
                <a:tc>
                  <a:txBody>
                    <a:bodyPr/>
                    <a:lstStyle/>
                    <a:p>
                      <a:pPr algn="l" fontAlgn="b"/>
                      <a:r>
                        <a:rPr lang="en-GB" sz="1100" u="none" strike="noStrike">
                          <a:effectLst/>
                          <a:latin typeface="Mabry Pro" panose="020D0503040002040303" pitchFamily="34" charset="0"/>
                        </a:rPr>
                        <a:t>Experimenting</a:t>
                      </a:r>
                      <a:endParaRPr lang="en-GB" sz="1100" b="0" i="0" u="none" strike="noStrike">
                        <a:solidFill>
                          <a:srgbClr val="000000"/>
                        </a:solidFill>
                        <a:effectLst/>
                        <a:latin typeface="Mabry Pro" panose="020D0503040002040303" pitchFamily="34" charset="0"/>
                      </a:endParaRPr>
                    </a:p>
                  </a:txBody>
                  <a:tcPr marL="180000" marR="180000" anchor="b">
                    <a:solidFill>
                      <a:srgbClr val="8682BB">
                        <a:alpha val="20000"/>
                      </a:srgbClr>
                    </a:solidFill>
                  </a:tcPr>
                </a:tc>
                <a:extLst>
                  <a:ext uri="{0D108BD9-81ED-4DB2-BD59-A6C34878D82A}">
                    <a16:rowId xmlns:a16="http://schemas.microsoft.com/office/drawing/2014/main" val="1310977956"/>
                  </a:ext>
                </a:extLst>
              </a:tr>
              <a:tr h="248528">
                <a:tc vMerge="1">
                  <a:txBody>
                    <a:bodyPr/>
                    <a:lstStyle/>
                    <a:p>
                      <a:pPr algn="l" fontAlgn="b"/>
                      <a:r>
                        <a:rPr lang="en-GB" sz="1100" b="1" u="none" strike="noStrike">
                          <a:effectLst/>
                        </a:rPr>
                        <a:t> O  Adaptability</a:t>
                      </a:r>
                      <a:endParaRPr lang="en-GB" sz="1100" b="1"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1100" b="1" u="none" strike="noStrike">
                          <a:effectLst/>
                          <a:latin typeface="Mabry Pro" panose="020D0503040002040303" pitchFamily="34" charset="0"/>
                        </a:rPr>
                        <a:t>Adaptability</a:t>
                      </a:r>
                      <a:endParaRPr lang="en-GB" sz="1100" b="1" i="0" u="none" strike="noStrike">
                        <a:solidFill>
                          <a:srgbClr val="000000"/>
                        </a:solidFill>
                        <a:effectLst/>
                        <a:latin typeface="Mabry Pro" panose="020D0503040002040303" pitchFamily="34" charset="0"/>
                      </a:endParaRPr>
                    </a:p>
                  </a:txBody>
                  <a:tcPr marL="180000" marR="180000" anchor="b">
                    <a:solidFill>
                      <a:srgbClr val="8682BB">
                        <a:alpha val="20000"/>
                      </a:srgbClr>
                    </a:solidFill>
                  </a:tcPr>
                </a:tc>
                <a:tc>
                  <a:txBody>
                    <a:bodyPr/>
                    <a:lstStyle/>
                    <a:p>
                      <a:pPr algn="l" fontAlgn="b"/>
                      <a:r>
                        <a:rPr lang="en-GB" sz="1100" u="none" strike="noStrike">
                          <a:effectLst/>
                          <a:latin typeface="Mabry Pro" panose="020D0503040002040303" pitchFamily="34" charset="0"/>
                        </a:rPr>
                        <a:t>Adapting</a:t>
                      </a:r>
                      <a:endParaRPr lang="en-GB" sz="1100" b="0" i="0" u="none" strike="noStrike">
                        <a:solidFill>
                          <a:srgbClr val="000000"/>
                        </a:solidFill>
                        <a:effectLst/>
                        <a:latin typeface="Mabry Pro" panose="020D0503040002040303" pitchFamily="34" charset="0"/>
                      </a:endParaRPr>
                    </a:p>
                  </a:txBody>
                  <a:tcPr marL="180000" marR="180000" anchor="b">
                    <a:solidFill>
                      <a:srgbClr val="8682BB">
                        <a:alpha val="20000"/>
                      </a:srgbClr>
                    </a:solidFill>
                  </a:tcPr>
                </a:tc>
                <a:tc>
                  <a:txBody>
                    <a:bodyPr/>
                    <a:lstStyle/>
                    <a:p>
                      <a:pPr algn="l" fontAlgn="b"/>
                      <a:r>
                        <a:rPr lang="en-GB" sz="1100" u="none" strike="noStrike">
                          <a:effectLst/>
                          <a:latin typeface="Mabry Pro" panose="020D0503040002040303" pitchFamily="34" charset="0"/>
                        </a:rPr>
                        <a:t>Flexible</a:t>
                      </a:r>
                      <a:endParaRPr lang="en-GB" sz="1100" b="0" i="0" u="none" strike="noStrike">
                        <a:solidFill>
                          <a:srgbClr val="000000"/>
                        </a:solidFill>
                        <a:effectLst/>
                        <a:latin typeface="Mabry Pro" panose="020D0503040002040303" pitchFamily="34" charset="0"/>
                      </a:endParaRPr>
                    </a:p>
                  </a:txBody>
                  <a:tcPr marL="180000" marR="180000" anchor="b">
                    <a:solidFill>
                      <a:srgbClr val="8682BB">
                        <a:alpha val="20000"/>
                      </a:srgbClr>
                    </a:solidFill>
                  </a:tcPr>
                </a:tc>
                <a:tc>
                  <a:txBody>
                    <a:bodyPr/>
                    <a:lstStyle/>
                    <a:p>
                      <a:pPr algn="l" fontAlgn="b"/>
                      <a:r>
                        <a:rPr lang="en-GB" sz="1100" u="none" strike="noStrike">
                          <a:effectLst/>
                          <a:latin typeface="Mabry Pro" panose="020D0503040002040303" pitchFamily="34" charset="0"/>
                        </a:rPr>
                        <a:t>Variety</a:t>
                      </a:r>
                      <a:endParaRPr lang="en-GB" sz="1100" b="0" i="0" u="none" strike="noStrike">
                        <a:solidFill>
                          <a:srgbClr val="000000"/>
                        </a:solidFill>
                        <a:effectLst/>
                        <a:latin typeface="Mabry Pro" panose="020D0503040002040303" pitchFamily="34" charset="0"/>
                      </a:endParaRPr>
                    </a:p>
                  </a:txBody>
                  <a:tcPr marL="180000" marR="180000" anchor="b">
                    <a:solidFill>
                      <a:srgbClr val="8682BB">
                        <a:alpha val="20000"/>
                      </a:srgbClr>
                    </a:solidFill>
                  </a:tcPr>
                </a:tc>
                <a:extLst>
                  <a:ext uri="{0D108BD9-81ED-4DB2-BD59-A6C34878D82A}">
                    <a16:rowId xmlns:a16="http://schemas.microsoft.com/office/drawing/2014/main" val="3674957108"/>
                  </a:ext>
                </a:extLst>
              </a:tr>
            </a:tbl>
          </a:graphicData>
        </a:graphic>
      </p:graphicFrame>
    </p:spTree>
    <p:extLst>
      <p:ext uri="{BB962C8B-B14F-4D97-AF65-F5344CB8AC3E}">
        <p14:creationId xmlns:p14="http://schemas.microsoft.com/office/powerpoint/2010/main" val="45598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5C5669-816A-1E4D-A7E5-7139D5E902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87732" y="1974269"/>
            <a:ext cx="2974632" cy="3384375"/>
          </a:xfrm>
          <a:prstGeom prst="rect">
            <a:avLst/>
          </a:prstGeom>
        </p:spPr>
      </p:pic>
      <p:sp>
        <p:nvSpPr>
          <p:cNvPr id="3" name="Title 2">
            <a:extLst>
              <a:ext uri="{FF2B5EF4-FFF2-40B4-BE49-F238E27FC236}">
                <a16:creationId xmlns:a16="http://schemas.microsoft.com/office/drawing/2014/main" id="{E2E572BF-1639-0840-B592-64A359C3D4C4}"/>
              </a:ext>
            </a:extLst>
          </p:cNvPr>
          <p:cNvSpPr>
            <a:spLocks noGrp="1"/>
          </p:cNvSpPr>
          <p:nvPr>
            <p:ph type="title"/>
          </p:nvPr>
        </p:nvSpPr>
        <p:spPr>
          <a:xfrm>
            <a:off x="0" y="404664"/>
            <a:ext cx="9336360" cy="598867"/>
          </a:xfrm>
        </p:spPr>
        <p:txBody>
          <a:bodyPr/>
          <a:lstStyle/>
          <a:p>
            <a:r>
              <a:rPr lang="en-US" sz="3000"/>
              <a:t>Measuring what you need </a:t>
            </a:r>
          </a:p>
        </p:txBody>
      </p:sp>
      <p:sp>
        <p:nvSpPr>
          <p:cNvPr id="6" name="Footer Placeholder 5">
            <a:extLst>
              <a:ext uri="{FF2B5EF4-FFF2-40B4-BE49-F238E27FC236}">
                <a16:creationId xmlns:a16="http://schemas.microsoft.com/office/drawing/2014/main" id="{088C7811-4783-E34F-BDD4-FDD6FFBE7A02}"/>
              </a:ext>
            </a:extLst>
          </p:cNvPr>
          <p:cNvSpPr>
            <a:spLocks noGrp="1"/>
          </p:cNvSpPr>
          <p:nvPr>
            <p:ph type="ftr" sz="quarter" idx="10"/>
          </p:nvPr>
        </p:nvSpPr>
        <p:spPr>
          <a:xfrm>
            <a:off x="911424" y="6318000"/>
            <a:ext cx="1800200" cy="540000"/>
          </a:xfrm>
        </p:spPr>
        <p:txBody>
          <a:bodyPr/>
          <a:lstStyle/>
          <a:p>
            <a:r>
              <a:rPr lang="en-GB" dirty="0"/>
              <a:t>© 2023 Sova Assessment</a:t>
            </a:r>
            <a:endParaRPr lang="en-US" dirty="0"/>
          </a:p>
        </p:txBody>
      </p:sp>
      <p:sp>
        <p:nvSpPr>
          <p:cNvPr id="7" name="Slide Number Placeholder 6">
            <a:extLst>
              <a:ext uri="{FF2B5EF4-FFF2-40B4-BE49-F238E27FC236}">
                <a16:creationId xmlns:a16="http://schemas.microsoft.com/office/drawing/2014/main" id="{F6400338-F476-9445-B7E0-1D6E90614FF0}"/>
              </a:ext>
            </a:extLst>
          </p:cNvPr>
          <p:cNvSpPr>
            <a:spLocks noGrp="1"/>
          </p:cNvSpPr>
          <p:nvPr>
            <p:ph type="sldNum" sz="quarter" idx="11"/>
          </p:nvPr>
        </p:nvSpPr>
        <p:spPr/>
        <p:txBody>
          <a:bodyPr/>
          <a:lstStyle/>
          <a:p>
            <a:fld id="{7E9CF92B-D8DD-4F4E-A7C7-5BAC28CB6413}" type="slidenum">
              <a:rPr lang="en-US" smtClean="0"/>
              <a:pPr/>
              <a:t>9</a:t>
            </a:fld>
            <a:endParaRPr lang="en-US">
              <a:latin typeface="Mabry Pro" panose="020D0503040002040303" pitchFamily="34" charset="0"/>
            </a:endParaRPr>
          </a:p>
        </p:txBody>
      </p:sp>
      <p:graphicFrame>
        <p:nvGraphicFramePr>
          <p:cNvPr id="15" name="Table 14">
            <a:extLst>
              <a:ext uri="{FF2B5EF4-FFF2-40B4-BE49-F238E27FC236}">
                <a16:creationId xmlns:a16="http://schemas.microsoft.com/office/drawing/2014/main" id="{10FAD423-B7F7-314C-A458-BDA92FC33D8C}"/>
              </a:ext>
            </a:extLst>
          </p:cNvPr>
          <p:cNvGraphicFramePr>
            <a:graphicFrameLocks noGrp="1"/>
          </p:cNvGraphicFramePr>
          <p:nvPr/>
        </p:nvGraphicFramePr>
        <p:xfrm>
          <a:off x="548174" y="2071348"/>
          <a:ext cx="7575847" cy="3384374"/>
        </p:xfrm>
        <a:graphic>
          <a:graphicData uri="http://schemas.openxmlformats.org/drawingml/2006/table">
            <a:tbl>
              <a:tblPr>
                <a:tableStyleId>{5C22544A-7EE6-4342-B048-85BDC9FD1C3A}</a:tableStyleId>
              </a:tblPr>
              <a:tblGrid>
                <a:gridCol w="1363023">
                  <a:extLst>
                    <a:ext uri="{9D8B030D-6E8A-4147-A177-3AD203B41FA5}">
                      <a16:colId xmlns:a16="http://schemas.microsoft.com/office/drawing/2014/main" val="3981261980"/>
                    </a:ext>
                  </a:extLst>
                </a:gridCol>
                <a:gridCol w="1553206">
                  <a:extLst>
                    <a:ext uri="{9D8B030D-6E8A-4147-A177-3AD203B41FA5}">
                      <a16:colId xmlns:a16="http://schemas.microsoft.com/office/drawing/2014/main" val="3681498996"/>
                    </a:ext>
                  </a:extLst>
                </a:gridCol>
                <a:gridCol w="1553206">
                  <a:extLst>
                    <a:ext uri="{9D8B030D-6E8A-4147-A177-3AD203B41FA5}">
                      <a16:colId xmlns:a16="http://schemas.microsoft.com/office/drawing/2014/main" val="1403827319"/>
                    </a:ext>
                  </a:extLst>
                </a:gridCol>
                <a:gridCol w="1553206">
                  <a:extLst>
                    <a:ext uri="{9D8B030D-6E8A-4147-A177-3AD203B41FA5}">
                      <a16:colId xmlns:a16="http://schemas.microsoft.com/office/drawing/2014/main" val="3138586551"/>
                    </a:ext>
                  </a:extLst>
                </a:gridCol>
                <a:gridCol w="1553206">
                  <a:extLst>
                    <a:ext uri="{9D8B030D-6E8A-4147-A177-3AD203B41FA5}">
                      <a16:colId xmlns:a16="http://schemas.microsoft.com/office/drawing/2014/main" val="3967317098"/>
                    </a:ext>
                  </a:extLst>
                </a:gridCol>
              </a:tblGrid>
              <a:tr h="256028">
                <a:tc>
                  <a:txBody>
                    <a:bodyPr/>
                    <a:lstStyle/>
                    <a:p>
                      <a:pPr marL="0" algn="l" rtl="0" eaLnBrk="1" fontAlgn="b" hangingPunct="1"/>
                      <a:endParaRPr lang="en-GB" sz="1100" b="1" i="0" u="none" strike="noStrike">
                        <a:solidFill>
                          <a:schemeClr val="bg1"/>
                        </a:solidFill>
                        <a:effectLst/>
                        <a:latin typeface="Calibri" panose="020F0502020204030204" pitchFamily="34" charset="0"/>
                      </a:endParaRPr>
                    </a:p>
                  </a:txBody>
                  <a:tcPr marL="3652" marR="3652" marT="3652" marB="0" anchor="b">
                    <a:noFill/>
                  </a:tcPr>
                </a:tc>
                <a:tc>
                  <a:txBody>
                    <a:bodyPr/>
                    <a:lstStyle/>
                    <a:p>
                      <a:pPr algn="l" fontAlgn="b"/>
                      <a:r>
                        <a:rPr lang="en-GB" sz="800" b="1" u="none" strike="noStrike">
                          <a:solidFill>
                            <a:schemeClr val="bg1"/>
                          </a:solidFill>
                          <a:effectLst/>
                          <a:latin typeface="Mabry Pro" panose="020D0503040002040303" pitchFamily="34" charset="0"/>
                        </a:rPr>
                        <a:t> HEXACO / Trait</a:t>
                      </a:r>
                      <a:endParaRPr lang="en-GB" sz="800" b="1" i="0" u="none" strike="noStrike">
                        <a:solidFill>
                          <a:schemeClr val="bg1"/>
                        </a:solidFill>
                        <a:effectLst/>
                        <a:latin typeface="Mabry Pro" panose="020D0503040002040303" pitchFamily="34" charset="0"/>
                      </a:endParaRPr>
                    </a:p>
                  </a:txBody>
                  <a:tcPr marL="120748" marR="120748" marT="30670" marB="30670" anchor="b">
                    <a:solidFill>
                      <a:srgbClr val="8A8B8C"/>
                    </a:solidFill>
                  </a:tcPr>
                </a:tc>
                <a:tc>
                  <a:txBody>
                    <a:bodyPr/>
                    <a:lstStyle/>
                    <a:p>
                      <a:pPr algn="l" fontAlgn="b"/>
                      <a:r>
                        <a:rPr lang="en-GB" sz="800" b="1" u="none" strike="noStrike">
                          <a:solidFill>
                            <a:schemeClr val="bg1"/>
                          </a:solidFill>
                          <a:effectLst/>
                          <a:latin typeface="Mabry Pro" panose="020D0503040002040303" pitchFamily="34" charset="0"/>
                        </a:rPr>
                        <a:t>Sub-trait 1</a:t>
                      </a:r>
                      <a:endParaRPr lang="en-GB" sz="800" b="1" i="0" u="none" strike="noStrike">
                        <a:solidFill>
                          <a:schemeClr val="bg1"/>
                        </a:solidFill>
                        <a:effectLst/>
                        <a:latin typeface="Mabry Pro" panose="020D0503040002040303" pitchFamily="34" charset="0"/>
                      </a:endParaRPr>
                    </a:p>
                  </a:txBody>
                  <a:tcPr marL="120748" marR="120748" marT="30670" marB="30670" anchor="b">
                    <a:solidFill>
                      <a:srgbClr val="8A8B8C"/>
                    </a:solidFill>
                  </a:tcPr>
                </a:tc>
                <a:tc>
                  <a:txBody>
                    <a:bodyPr/>
                    <a:lstStyle/>
                    <a:p>
                      <a:pPr algn="l" fontAlgn="b"/>
                      <a:r>
                        <a:rPr lang="en-GB" sz="800" b="1" u="none" strike="noStrike">
                          <a:solidFill>
                            <a:schemeClr val="bg1"/>
                          </a:solidFill>
                          <a:effectLst/>
                          <a:latin typeface="Mabry Pro" panose="020D0503040002040303" pitchFamily="34" charset="0"/>
                        </a:rPr>
                        <a:t>Sub-trait 2</a:t>
                      </a:r>
                      <a:endParaRPr lang="en-GB" sz="800" b="1" i="0" u="none" strike="noStrike">
                        <a:solidFill>
                          <a:schemeClr val="bg1"/>
                        </a:solidFill>
                        <a:effectLst/>
                        <a:latin typeface="Mabry Pro" panose="020D0503040002040303" pitchFamily="34" charset="0"/>
                      </a:endParaRPr>
                    </a:p>
                  </a:txBody>
                  <a:tcPr marL="120748" marR="120748" marT="30670" marB="30670" anchor="b">
                    <a:solidFill>
                      <a:srgbClr val="8A8B8C"/>
                    </a:solidFill>
                  </a:tcPr>
                </a:tc>
                <a:tc>
                  <a:txBody>
                    <a:bodyPr/>
                    <a:lstStyle/>
                    <a:p>
                      <a:pPr algn="l" fontAlgn="b"/>
                      <a:r>
                        <a:rPr lang="en-GB" sz="800" b="1" u="none" strike="noStrike">
                          <a:solidFill>
                            <a:schemeClr val="bg1"/>
                          </a:solidFill>
                          <a:effectLst/>
                          <a:latin typeface="Mabry Pro" panose="020D0503040002040303" pitchFamily="34" charset="0"/>
                        </a:rPr>
                        <a:t>Sub-trait 3</a:t>
                      </a:r>
                      <a:endParaRPr lang="en-GB" sz="800" b="1" i="0" u="none" strike="noStrike">
                        <a:solidFill>
                          <a:schemeClr val="bg1"/>
                        </a:solidFill>
                        <a:effectLst/>
                        <a:latin typeface="Mabry Pro" panose="020D0503040002040303" pitchFamily="34" charset="0"/>
                      </a:endParaRPr>
                    </a:p>
                  </a:txBody>
                  <a:tcPr marL="120748" marR="120748" marT="30670" marB="30670" anchor="b">
                    <a:solidFill>
                      <a:srgbClr val="8A8B8C"/>
                    </a:solidFill>
                  </a:tcPr>
                </a:tc>
                <a:extLst>
                  <a:ext uri="{0D108BD9-81ED-4DB2-BD59-A6C34878D82A}">
                    <a16:rowId xmlns:a16="http://schemas.microsoft.com/office/drawing/2014/main" val="4277896252"/>
                  </a:ext>
                </a:extLst>
              </a:tr>
              <a:tr h="173797">
                <a:tc rowSpan="3">
                  <a:txBody>
                    <a:bodyPr/>
                    <a:lstStyle/>
                    <a:p>
                      <a:pPr algn="ctr" fontAlgn="b"/>
                      <a:r>
                        <a:rPr lang="en-GB" sz="3200" b="1" u="none" strike="noStrike">
                          <a:solidFill>
                            <a:schemeClr val="bg1"/>
                          </a:solidFill>
                          <a:effectLst/>
                          <a:latin typeface="Mabry Pro" panose="020D0503040002040303" pitchFamily="34" charset="0"/>
                        </a:rPr>
                        <a:t>H </a:t>
                      </a:r>
                      <a:endParaRPr lang="en-GB" sz="3200" b="1" i="0" u="none" strike="noStrike">
                        <a:solidFill>
                          <a:schemeClr val="bg1"/>
                        </a:solidFill>
                        <a:effectLst/>
                        <a:latin typeface="Mabry Pro" panose="020D0503040002040303" pitchFamily="34" charset="0"/>
                      </a:endParaRPr>
                    </a:p>
                  </a:txBody>
                  <a:tcPr marL="5397" marR="5397" marT="5397" marB="0" anchor="ctr">
                    <a:lnB w="38100" cap="flat" cmpd="sng" algn="ctr">
                      <a:solidFill>
                        <a:schemeClr val="bg1"/>
                      </a:solidFill>
                      <a:prstDash val="solid"/>
                      <a:round/>
                      <a:headEnd type="none" w="med" len="med"/>
                      <a:tailEnd type="none" w="med" len="med"/>
                    </a:lnB>
                    <a:solidFill>
                      <a:srgbClr val="E856FA"/>
                    </a:solidFill>
                  </a:tcPr>
                </a:tc>
                <a:tc>
                  <a:txBody>
                    <a:bodyPr/>
                    <a:lstStyle/>
                    <a:p>
                      <a:pPr algn="l" fontAlgn="b"/>
                      <a:r>
                        <a:rPr lang="en-GB" sz="700" b="1" u="none" strike="noStrike">
                          <a:effectLst/>
                          <a:latin typeface="Mabry Pro" panose="020D0503040002040303" pitchFamily="34" charset="0"/>
                        </a:rPr>
                        <a:t>Straightforward</a:t>
                      </a:r>
                      <a:endParaRPr lang="en-GB" sz="700" b="1" i="0" u="none" strike="noStrike">
                        <a:solidFill>
                          <a:srgbClr val="000000"/>
                        </a:solidFill>
                        <a:effectLst/>
                        <a:latin typeface="Mabry Pro" panose="020D0503040002040303" pitchFamily="34" charset="0"/>
                      </a:endParaRPr>
                    </a:p>
                  </a:txBody>
                  <a:tcPr marL="120748" marR="120748" marT="30670" marB="30670" anchor="b">
                    <a:solidFill>
                      <a:srgbClr val="E856FA">
                        <a:alpha val="21000"/>
                      </a:srgbClr>
                    </a:solidFill>
                  </a:tcPr>
                </a:tc>
                <a:tc>
                  <a:txBody>
                    <a:bodyPr/>
                    <a:lstStyle/>
                    <a:p>
                      <a:pPr algn="l" fontAlgn="b"/>
                      <a:r>
                        <a:rPr lang="en-GB" sz="700" u="none" strike="noStrike">
                          <a:effectLst/>
                          <a:latin typeface="Mabry Pro" panose="020D0503040002040303" pitchFamily="34" charset="0"/>
                        </a:rPr>
                        <a:t>Adhering to rules</a:t>
                      </a:r>
                      <a:endParaRPr lang="en-GB" sz="700" b="0" i="0" u="none" strike="noStrike">
                        <a:solidFill>
                          <a:srgbClr val="000000"/>
                        </a:solidFill>
                        <a:effectLst/>
                        <a:latin typeface="Mabry Pro" panose="020D0503040002040303" pitchFamily="34" charset="0"/>
                      </a:endParaRPr>
                    </a:p>
                  </a:txBody>
                  <a:tcPr marL="120748" marR="120748" marT="30670" marB="30670" anchor="b">
                    <a:solidFill>
                      <a:srgbClr val="E856FA">
                        <a:alpha val="21000"/>
                      </a:srgbClr>
                    </a:solidFill>
                  </a:tcPr>
                </a:tc>
                <a:tc>
                  <a:txBody>
                    <a:bodyPr/>
                    <a:lstStyle/>
                    <a:p>
                      <a:pPr algn="l" fontAlgn="b"/>
                      <a:r>
                        <a:rPr lang="en-GB" sz="700" u="none" strike="noStrike">
                          <a:effectLst/>
                          <a:latin typeface="Mabry Pro" panose="020D0503040002040303" pitchFamily="34" charset="0"/>
                        </a:rPr>
                        <a:t>Candid</a:t>
                      </a:r>
                      <a:endParaRPr lang="en-GB" sz="700" b="0" i="0" u="none" strike="noStrike">
                        <a:solidFill>
                          <a:srgbClr val="000000"/>
                        </a:solidFill>
                        <a:effectLst/>
                        <a:latin typeface="Mabry Pro" panose="020D0503040002040303" pitchFamily="34" charset="0"/>
                      </a:endParaRPr>
                    </a:p>
                  </a:txBody>
                  <a:tcPr marL="120748" marR="120748" marT="30670" marB="30670" anchor="b">
                    <a:solidFill>
                      <a:srgbClr val="E856FA">
                        <a:alpha val="21000"/>
                      </a:srgbClr>
                    </a:solidFill>
                  </a:tcPr>
                </a:tc>
                <a:tc>
                  <a:txBody>
                    <a:bodyPr/>
                    <a:lstStyle/>
                    <a:p>
                      <a:pPr algn="l" fontAlgn="b"/>
                      <a:r>
                        <a:rPr lang="en-GB" sz="700" u="none" strike="noStrike">
                          <a:effectLst/>
                          <a:latin typeface="Mabry Pro" panose="020D0503040002040303" pitchFamily="34" charset="0"/>
                        </a:rPr>
                        <a:t>Straightforward</a:t>
                      </a:r>
                      <a:endParaRPr lang="en-GB" sz="700" b="0" i="0" u="none" strike="noStrike">
                        <a:solidFill>
                          <a:srgbClr val="000000"/>
                        </a:solidFill>
                        <a:effectLst/>
                        <a:latin typeface="Mabry Pro" panose="020D0503040002040303" pitchFamily="34" charset="0"/>
                      </a:endParaRPr>
                    </a:p>
                  </a:txBody>
                  <a:tcPr marL="120748" marR="120748" marT="30670" marB="30670" anchor="b">
                    <a:solidFill>
                      <a:srgbClr val="E856FA">
                        <a:alpha val="21000"/>
                      </a:srgbClr>
                    </a:solidFill>
                  </a:tcPr>
                </a:tc>
                <a:extLst>
                  <a:ext uri="{0D108BD9-81ED-4DB2-BD59-A6C34878D82A}">
                    <a16:rowId xmlns:a16="http://schemas.microsoft.com/office/drawing/2014/main" val="1811308311"/>
                  </a:ext>
                </a:extLst>
              </a:tr>
              <a:tr h="173797">
                <a:tc vMerge="1">
                  <a:txBody>
                    <a:bodyPr/>
                    <a:lstStyle/>
                    <a:p>
                      <a:pPr algn="l" fontAlgn="b"/>
                      <a:r>
                        <a:rPr lang="en-GB" sz="1100" b="1" u="none" strike="noStrike">
                          <a:effectLst/>
                        </a:rPr>
                        <a:t> H  Status Avoidance</a:t>
                      </a:r>
                      <a:endParaRPr lang="en-GB" sz="1100" b="1"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700" b="1" u="none" strike="noStrike">
                          <a:effectLst/>
                          <a:latin typeface="Mabry Pro" panose="020D0503040002040303" pitchFamily="34" charset="0"/>
                        </a:rPr>
                        <a:t>Status Avoidance</a:t>
                      </a:r>
                      <a:endParaRPr lang="en-GB" sz="700" b="1" i="0" u="none" strike="noStrike">
                        <a:solidFill>
                          <a:srgbClr val="000000"/>
                        </a:solidFill>
                        <a:effectLst/>
                        <a:latin typeface="Mabry Pro" panose="020D0503040002040303" pitchFamily="34" charset="0"/>
                      </a:endParaRPr>
                    </a:p>
                  </a:txBody>
                  <a:tcPr marL="120748" marR="120748" marT="30670" marB="30670" anchor="b">
                    <a:solidFill>
                      <a:srgbClr val="E856FA">
                        <a:alpha val="21000"/>
                      </a:srgbClr>
                    </a:solidFill>
                  </a:tcPr>
                </a:tc>
                <a:tc>
                  <a:txBody>
                    <a:bodyPr/>
                    <a:lstStyle/>
                    <a:p>
                      <a:pPr algn="l" fontAlgn="b"/>
                      <a:r>
                        <a:rPr lang="en-GB" sz="700" u="none" strike="noStrike">
                          <a:effectLst/>
                          <a:latin typeface="Mabry Pro" panose="020D0503040002040303" pitchFamily="34" charset="0"/>
                        </a:rPr>
                        <a:t>Egalitarian</a:t>
                      </a:r>
                      <a:endParaRPr lang="en-GB" sz="700" b="0" i="0" u="none" strike="noStrike">
                        <a:solidFill>
                          <a:srgbClr val="000000"/>
                        </a:solidFill>
                        <a:effectLst/>
                        <a:latin typeface="Mabry Pro" panose="020D0503040002040303" pitchFamily="34" charset="0"/>
                      </a:endParaRPr>
                    </a:p>
                  </a:txBody>
                  <a:tcPr marL="120748" marR="120748" marT="30670" marB="30670" anchor="b">
                    <a:solidFill>
                      <a:srgbClr val="E856FA">
                        <a:alpha val="21000"/>
                      </a:srgbClr>
                    </a:solidFill>
                  </a:tcPr>
                </a:tc>
                <a:tc>
                  <a:txBody>
                    <a:bodyPr/>
                    <a:lstStyle/>
                    <a:p>
                      <a:pPr algn="l" fontAlgn="b"/>
                      <a:r>
                        <a:rPr lang="en-GB" sz="700" u="none" strike="noStrike">
                          <a:effectLst/>
                          <a:latin typeface="Mabry Pro" panose="020D0503040002040303" pitchFamily="34" charset="0"/>
                        </a:rPr>
                        <a:t>Collective</a:t>
                      </a:r>
                      <a:endParaRPr lang="en-GB" sz="700" b="0" i="0" u="none" strike="noStrike">
                        <a:solidFill>
                          <a:srgbClr val="000000"/>
                        </a:solidFill>
                        <a:effectLst/>
                        <a:latin typeface="Mabry Pro" panose="020D0503040002040303" pitchFamily="34" charset="0"/>
                      </a:endParaRPr>
                    </a:p>
                  </a:txBody>
                  <a:tcPr marL="120748" marR="120748" marT="30670" marB="30670" anchor="b">
                    <a:solidFill>
                      <a:srgbClr val="E856FA">
                        <a:alpha val="21000"/>
                      </a:srgbClr>
                    </a:solidFill>
                  </a:tcPr>
                </a:tc>
                <a:tc>
                  <a:txBody>
                    <a:bodyPr/>
                    <a:lstStyle/>
                    <a:p>
                      <a:pPr algn="l" fontAlgn="b"/>
                      <a:r>
                        <a:rPr lang="en-GB" sz="700" u="none" strike="noStrike">
                          <a:effectLst/>
                          <a:latin typeface="Mabry Pro" panose="020D0503040002040303" pitchFamily="34" charset="0"/>
                        </a:rPr>
                        <a:t>Status avoidance</a:t>
                      </a:r>
                      <a:endParaRPr lang="en-GB" sz="700" b="0" i="0" u="none" strike="noStrike">
                        <a:solidFill>
                          <a:srgbClr val="000000"/>
                        </a:solidFill>
                        <a:effectLst/>
                        <a:latin typeface="Mabry Pro" panose="020D0503040002040303" pitchFamily="34" charset="0"/>
                      </a:endParaRPr>
                    </a:p>
                  </a:txBody>
                  <a:tcPr marL="120748" marR="120748" marT="30670" marB="30670" anchor="b">
                    <a:solidFill>
                      <a:srgbClr val="E856FA">
                        <a:alpha val="21000"/>
                      </a:srgbClr>
                    </a:solidFill>
                  </a:tcPr>
                </a:tc>
                <a:extLst>
                  <a:ext uri="{0D108BD9-81ED-4DB2-BD59-A6C34878D82A}">
                    <a16:rowId xmlns:a16="http://schemas.microsoft.com/office/drawing/2014/main" val="1364696253"/>
                  </a:ext>
                </a:extLst>
              </a:tr>
              <a:tr h="173797">
                <a:tc vMerge="1">
                  <a:txBody>
                    <a:bodyPr/>
                    <a:lstStyle/>
                    <a:p>
                      <a:pPr algn="l" fontAlgn="b"/>
                      <a:r>
                        <a:rPr lang="en-GB" sz="1100" b="1" u="none" strike="noStrike">
                          <a:effectLst/>
                        </a:rPr>
                        <a:t> H  Modesty</a:t>
                      </a:r>
                      <a:endParaRPr lang="en-GB" sz="1100" b="1"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700" b="1" u="none" strike="noStrike">
                          <a:effectLst/>
                          <a:latin typeface="Mabry Pro" panose="020D0503040002040303" pitchFamily="34" charset="0"/>
                        </a:rPr>
                        <a:t>Modesty</a:t>
                      </a:r>
                      <a:endParaRPr lang="en-GB" sz="700" b="1" i="0" u="none" strike="noStrike">
                        <a:solidFill>
                          <a:srgbClr val="000000"/>
                        </a:solidFill>
                        <a:effectLst/>
                        <a:latin typeface="Mabry Pro" panose="020D0503040002040303" pitchFamily="34" charset="0"/>
                      </a:endParaRPr>
                    </a:p>
                  </a:txBody>
                  <a:tcPr marL="120748" marR="120748" marT="30670" marB="30670" anchor="b">
                    <a:lnB w="38100" cap="flat" cmpd="sng" algn="ctr">
                      <a:solidFill>
                        <a:schemeClr val="bg1"/>
                      </a:solidFill>
                      <a:prstDash val="solid"/>
                      <a:round/>
                      <a:headEnd type="none" w="med" len="med"/>
                      <a:tailEnd type="none" w="med" len="med"/>
                    </a:lnB>
                    <a:solidFill>
                      <a:srgbClr val="E856FA">
                        <a:alpha val="21000"/>
                      </a:srgbClr>
                    </a:solidFill>
                  </a:tcPr>
                </a:tc>
                <a:tc>
                  <a:txBody>
                    <a:bodyPr/>
                    <a:lstStyle/>
                    <a:p>
                      <a:pPr algn="l" fontAlgn="b"/>
                      <a:r>
                        <a:rPr lang="en-GB" sz="700" u="none" strike="noStrike">
                          <a:effectLst/>
                          <a:latin typeface="Mabry Pro" panose="020D0503040002040303" pitchFamily="34" charset="0"/>
                        </a:rPr>
                        <a:t>Humble</a:t>
                      </a:r>
                      <a:endParaRPr lang="en-GB" sz="700" b="0" i="0" u="none" strike="noStrike">
                        <a:solidFill>
                          <a:srgbClr val="000000"/>
                        </a:solidFill>
                        <a:effectLst/>
                        <a:latin typeface="Mabry Pro" panose="020D0503040002040303" pitchFamily="34" charset="0"/>
                      </a:endParaRPr>
                    </a:p>
                  </a:txBody>
                  <a:tcPr marL="120748" marR="120748" marT="30670" marB="30670" anchor="b">
                    <a:lnB w="38100" cap="flat" cmpd="sng" algn="ctr">
                      <a:solidFill>
                        <a:schemeClr val="bg1"/>
                      </a:solidFill>
                      <a:prstDash val="solid"/>
                      <a:round/>
                      <a:headEnd type="none" w="med" len="med"/>
                      <a:tailEnd type="none" w="med" len="med"/>
                    </a:lnB>
                    <a:solidFill>
                      <a:srgbClr val="E856FA">
                        <a:alpha val="21000"/>
                      </a:srgbClr>
                    </a:solidFill>
                  </a:tcPr>
                </a:tc>
                <a:tc>
                  <a:txBody>
                    <a:bodyPr/>
                    <a:lstStyle/>
                    <a:p>
                      <a:pPr algn="l" fontAlgn="b"/>
                      <a:r>
                        <a:rPr lang="en-GB" sz="700" u="none" strike="noStrike">
                          <a:effectLst/>
                          <a:latin typeface="Mabry Pro" panose="020D0503040002040303" pitchFamily="34" charset="0"/>
                        </a:rPr>
                        <a:t>Modest</a:t>
                      </a:r>
                      <a:endParaRPr lang="en-GB" sz="700" b="0" i="0" u="none" strike="noStrike">
                        <a:solidFill>
                          <a:srgbClr val="000000"/>
                        </a:solidFill>
                        <a:effectLst/>
                        <a:latin typeface="Mabry Pro" panose="020D0503040002040303" pitchFamily="34" charset="0"/>
                      </a:endParaRPr>
                    </a:p>
                  </a:txBody>
                  <a:tcPr marL="120748" marR="120748" marT="30670" marB="30670" anchor="b">
                    <a:lnB w="38100" cap="flat" cmpd="sng" algn="ctr">
                      <a:solidFill>
                        <a:schemeClr val="bg1"/>
                      </a:solidFill>
                      <a:prstDash val="solid"/>
                      <a:round/>
                      <a:headEnd type="none" w="med" len="med"/>
                      <a:tailEnd type="none" w="med" len="med"/>
                    </a:lnB>
                    <a:solidFill>
                      <a:srgbClr val="E856FA">
                        <a:alpha val="21000"/>
                      </a:srgbClr>
                    </a:solidFill>
                  </a:tcPr>
                </a:tc>
                <a:tc>
                  <a:txBody>
                    <a:bodyPr/>
                    <a:lstStyle/>
                    <a:p>
                      <a:pPr algn="l" fontAlgn="b"/>
                      <a:r>
                        <a:rPr lang="en-GB" sz="700" u="none" strike="noStrike">
                          <a:effectLst/>
                          <a:latin typeface="Mabry Pro" panose="020D0503040002040303" pitchFamily="34" charset="0"/>
                        </a:rPr>
                        <a:t>Avoiding attention</a:t>
                      </a:r>
                      <a:endParaRPr lang="en-GB" sz="700" b="0" i="0" u="none" strike="noStrike">
                        <a:solidFill>
                          <a:srgbClr val="000000"/>
                        </a:solidFill>
                        <a:effectLst/>
                        <a:latin typeface="Mabry Pro" panose="020D0503040002040303" pitchFamily="34" charset="0"/>
                      </a:endParaRPr>
                    </a:p>
                  </a:txBody>
                  <a:tcPr marL="120748" marR="120748" marT="30670" marB="30670" anchor="b">
                    <a:lnB w="38100" cap="flat" cmpd="sng" algn="ctr">
                      <a:solidFill>
                        <a:schemeClr val="bg1"/>
                      </a:solidFill>
                      <a:prstDash val="solid"/>
                      <a:round/>
                      <a:headEnd type="none" w="med" len="med"/>
                      <a:tailEnd type="none" w="med" len="med"/>
                    </a:lnB>
                    <a:solidFill>
                      <a:srgbClr val="E856FA">
                        <a:alpha val="21000"/>
                      </a:srgbClr>
                    </a:solidFill>
                  </a:tcPr>
                </a:tc>
                <a:extLst>
                  <a:ext uri="{0D108BD9-81ED-4DB2-BD59-A6C34878D82A}">
                    <a16:rowId xmlns:a16="http://schemas.microsoft.com/office/drawing/2014/main" val="1863606765"/>
                  </a:ext>
                </a:extLst>
              </a:tr>
              <a:tr h="173797">
                <a:tc rowSpan="3">
                  <a:txBody>
                    <a:bodyPr/>
                    <a:lstStyle/>
                    <a:p>
                      <a:pPr marL="0" algn="ctr" rtl="0" eaLnBrk="1" fontAlgn="b" hangingPunct="1"/>
                      <a:r>
                        <a:rPr lang="en-GB" sz="3200" b="1" i="0" u="none" strike="noStrike">
                          <a:solidFill>
                            <a:schemeClr val="bg1"/>
                          </a:solidFill>
                          <a:effectLst/>
                          <a:latin typeface="Mabry Pro" panose="020D0503040002040303" pitchFamily="34" charset="0"/>
                        </a:rPr>
                        <a:t>E</a:t>
                      </a:r>
                    </a:p>
                  </a:txBody>
                  <a:tcPr marL="5397" marR="5397" marT="5397" marB="0"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solidFill>
                  </a:tcPr>
                </a:tc>
                <a:tc>
                  <a:txBody>
                    <a:bodyPr/>
                    <a:lstStyle/>
                    <a:p>
                      <a:pPr algn="l" fontAlgn="b"/>
                      <a:r>
                        <a:rPr lang="en-GB" sz="700" b="1" u="none" strike="noStrike">
                          <a:effectLst/>
                          <a:latin typeface="Mabry Pro" panose="020D0503040002040303" pitchFamily="34" charset="0"/>
                        </a:rPr>
                        <a:t>Resilience</a:t>
                      </a:r>
                      <a:endParaRPr lang="en-GB" sz="700" b="1" i="0" u="none" strike="noStrike">
                        <a:solidFill>
                          <a:srgbClr val="000000"/>
                        </a:solidFill>
                        <a:effectLst/>
                        <a:latin typeface="Mabry Pro" panose="020D0503040002040303" pitchFamily="34" charset="0"/>
                      </a:endParaRPr>
                    </a:p>
                  </a:txBody>
                  <a:tcPr marL="120748" marR="120748" marT="30670" marB="30670" anchor="b">
                    <a:lnT w="38100" cap="flat" cmpd="sng" algn="ctr">
                      <a:solidFill>
                        <a:schemeClr val="bg1"/>
                      </a:solidFill>
                      <a:prstDash val="solid"/>
                      <a:round/>
                      <a:headEnd type="none" w="med" len="med"/>
                      <a:tailEnd type="none" w="med" len="med"/>
                    </a:lnT>
                    <a:solidFill>
                      <a:srgbClr val="447FFB">
                        <a:alpha val="20000"/>
                      </a:srgbClr>
                    </a:solidFill>
                  </a:tcPr>
                </a:tc>
                <a:tc>
                  <a:txBody>
                    <a:bodyPr/>
                    <a:lstStyle/>
                    <a:p>
                      <a:pPr algn="l" fontAlgn="b"/>
                      <a:r>
                        <a:rPr lang="en-GB" sz="700" u="none" strike="noStrike">
                          <a:effectLst/>
                          <a:latin typeface="Mabry Pro" panose="020D0503040002040303" pitchFamily="34" charset="0"/>
                        </a:rPr>
                        <a:t>Tough minded</a:t>
                      </a:r>
                      <a:endParaRPr lang="en-GB" sz="700" b="0" i="0" u="none" strike="noStrike">
                        <a:solidFill>
                          <a:srgbClr val="000000"/>
                        </a:solidFill>
                        <a:effectLst/>
                        <a:latin typeface="Mabry Pro" panose="020D0503040002040303" pitchFamily="34" charset="0"/>
                      </a:endParaRPr>
                    </a:p>
                  </a:txBody>
                  <a:tcPr marL="120748" marR="120748" marT="30670" marB="30670" anchor="b">
                    <a:lnT w="38100" cap="flat" cmpd="sng" algn="ctr">
                      <a:solidFill>
                        <a:schemeClr val="bg1"/>
                      </a:solidFill>
                      <a:prstDash val="solid"/>
                      <a:round/>
                      <a:headEnd type="none" w="med" len="med"/>
                      <a:tailEnd type="none" w="med" len="med"/>
                    </a:lnT>
                    <a:solidFill>
                      <a:srgbClr val="447FFB">
                        <a:alpha val="20000"/>
                      </a:srgbClr>
                    </a:solidFill>
                  </a:tcPr>
                </a:tc>
                <a:tc>
                  <a:txBody>
                    <a:bodyPr/>
                    <a:lstStyle/>
                    <a:p>
                      <a:pPr algn="l" fontAlgn="b"/>
                      <a:r>
                        <a:rPr lang="en-GB" sz="700" u="none" strike="noStrike">
                          <a:effectLst/>
                          <a:latin typeface="Mabry Pro" panose="020D0503040002040303" pitchFamily="34" charset="0"/>
                        </a:rPr>
                        <a:t>Recovering</a:t>
                      </a:r>
                      <a:endParaRPr lang="en-GB" sz="700" b="0" i="0" u="none" strike="noStrike">
                        <a:solidFill>
                          <a:srgbClr val="000000"/>
                        </a:solidFill>
                        <a:effectLst/>
                        <a:latin typeface="Mabry Pro" panose="020D0503040002040303" pitchFamily="34" charset="0"/>
                      </a:endParaRPr>
                    </a:p>
                  </a:txBody>
                  <a:tcPr marL="120748" marR="120748" marT="30670" marB="30670" anchor="b">
                    <a:lnT w="38100" cap="flat" cmpd="sng" algn="ctr">
                      <a:solidFill>
                        <a:schemeClr val="bg1"/>
                      </a:solidFill>
                      <a:prstDash val="solid"/>
                      <a:round/>
                      <a:headEnd type="none" w="med" len="med"/>
                      <a:tailEnd type="none" w="med" len="med"/>
                    </a:lnT>
                    <a:solidFill>
                      <a:srgbClr val="447FFB">
                        <a:alpha val="20000"/>
                      </a:srgbClr>
                    </a:solidFill>
                  </a:tcPr>
                </a:tc>
                <a:tc>
                  <a:txBody>
                    <a:bodyPr/>
                    <a:lstStyle/>
                    <a:p>
                      <a:pPr algn="l" fontAlgn="b"/>
                      <a:r>
                        <a:rPr lang="en-GB" sz="700" u="none" strike="noStrike">
                          <a:effectLst/>
                          <a:latin typeface="Mabry Pro" panose="020D0503040002040303" pitchFamily="34" charset="0"/>
                        </a:rPr>
                        <a:t>Optimistic</a:t>
                      </a:r>
                      <a:endParaRPr lang="en-GB" sz="700" b="0" i="0" u="none" strike="noStrike">
                        <a:solidFill>
                          <a:srgbClr val="000000"/>
                        </a:solidFill>
                        <a:effectLst/>
                        <a:latin typeface="Mabry Pro" panose="020D0503040002040303" pitchFamily="34" charset="0"/>
                      </a:endParaRPr>
                    </a:p>
                  </a:txBody>
                  <a:tcPr marL="120748" marR="120748" marT="30670" marB="30670" anchor="b">
                    <a:lnT w="38100" cap="flat" cmpd="sng" algn="ctr">
                      <a:solidFill>
                        <a:schemeClr val="bg1"/>
                      </a:solidFill>
                      <a:prstDash val="solid"/>
                      <a:round/>
                      <a:headEnd type="none" w="med" len="med"/>
                      <a:tailEnd type="none" w="med" len="med"/>
                    </a:lnT>
                    <a:solidFill>
                      <a:srgbClr val="447FFB">
                        <a:alpha val="20000"/>
                      </a:srgbClr>
                    </a:solidFill>
                  </a:tcPr>
                </a:tc>
                <a:extLst>
                  <a:ext uri="{0D108BD9-81ED-4DB2-BD59-A6C34878D82A}">
                    <a16:rowId xmlns:a16="http://schemas.microsoft.com/office/drawing/2014/main" val="1633991861"/>
                  </a:ext>
                </a:extLst>
              </a:tr>
              <a:tr h="173797">
                <a:tc vMerge="1">
                  <a:txBody>
                    <a:bodyPr/>
                    <a:lstStyle/>
                    <a:p>
                      <a:pPr algn="l" fontAlgn="b"/>
                      <a:r>
                        <a:rPr lang="en-GB" sz="1100" b="1" u="none" strike="noStrike">
                          <a:effectLst/>
                        </a:rPr>
                        <a:t> E  Emotional Control</a:t>
                      </a:r>
                      <a:endParaRPr lang="en-GB" sz="1100" b="1"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700" b="1" u="none" strike="noStrike">
                          <a:effectLst/>
                          <a:latin typeface="Mabry Pro" panose="020D0503040002040303" pitchFamily="34" charset="0"/>
                        </a:rPr>
                        <a:t>Emotional Control</a:t>
                      </a:r>
                      <a:endParaRPr lang="en-GB" sz="700" b="1" i="0" u="none" strike="noStrike">
                        <a:solidFill>
                          <a:srgbClr val="000000"/>
                        </a:solidFill>
                        <a:effectLst/>
                        <a:latin typeface="Mabry Pro" panose="020D0503040002040303" pitchFamily="34" charset="0"/>
                      </a:endParaRPr>
                    </a:p>
                  </a:txBody>
                  <a:tcPr marL="120748" marR="120748" marT="30670" marB="30670" anchor="b">
                    <a:solidFill>
                      <a:srgbClr val="447FFB">
                        <a:alpha val="20000"/>
                      </a:srgbClr>
                    </a:solidFill>
                  </a:tcPr>
                </a:tc>
                <a:tc>
                  <a:txBody>
                    <a:bodyPr/>
                    <a:lstStyle/>
                    <a:p>
                      <a:pPr algn="l" fontAlgn="b"/>
                      <a:r>
                        <a:rPr lang="en-GB" sz="700" u="none" strike="noStrike">
                          <a:effectLst/>
                          <a:latin typeface="Mabry Pro" panose="020D0503040002040303" pitchFamily="34" charset="0"/>
                        </a:rPr>
                        <a:t>Controlling stress</a:t>
                      </a:r>
                      <a:endParaRPr lang="en-GB" sz="700" b="0" i="0" u="none" strike="noStrike">
                        <a:solidFill>
                          <a:srgbClr val="000000"/>
                        </a:solidFill>
                        <a:effectLst/>
                        <a:latin typeface="Mabry Pro" panose="020D0503040002040303" pitchFamily="34" charset="0"/>
                      </a:endParaRPr>
                    </a:p>
                  </a:txBody>
                  <a:tcPr marL="120748" marR="120748" marT="30670" marB="30670" anchor="b">
                    <a:solidFill>
                      <a:srgbClr val="447FFB">
                        <a:alpha val="20000"/>
                      </a:srgbClr>
                    </a:solidFill>
                  </a:tcPr>
                </a:tc>
                <a:tc>
                  <a:txBody>
                    <a:bodyPr/>
                    <a:lstStyle/>
                    <a:p>
                      <a:pPr algn="l" fontAlgn="b"/>
                      <a:r>
                        <a:rPr lang="en-GB" sz="700" u="none" strike="noStrike">
                          <a:effectLst/>
                          <a:latin typeface="Mabry Pro" panose="020D0503040002040303" pitchFamily="34" charset="0"/>
                        </a:rPr>
                        <a:t>Calm</a:t>
                      </a:r>
                      <a:endParaRPr lang="en-GB" sz="700" b="0" i="0" u="none" strike="noStrike">
                        <a:solidFill>
                          <a:srgbClr val="000000"/>
                        </a:solidFill>
                        <a:effectLst/>
                        <a:latin typeface="Mabry Pro" panose="020D0503040002040303" pitchFamily="34" charset="0"/>
                      </a:endParaRPr>
                    </a:p>
                  </a:txBody>
                  <a:tcPr marL="120748" marR="120748" marT="30670" marB="30670" anchor="b">
                    <a:solidFill>
                      <a:srgbClr val="447FFB">
                        <a:alpha val="20000"/>
                      </a:srgbClr>
                    </a:solidFill>
                  </a:tcPr>
                </a:tc>
                <a:tc>
                  <a:txBody>
                    <a:bodyPr/>
                    <a:lstStyle/>
                    <a:p>
                      <a:pPr algn="l" fontAlgn="b"/>
                      <a:r>
                        <a:rPr lang="en-GB" sz="700" u="none" strike="noStrike">
                          <a:effectLst/>
                          <a:latin typeface="Mabry Pro" panose="020D0503040002040303" pitchFamily="34" charset="0"/>
                        </a:rPr>
                        <a:t>Composed</a:t>
                      </a:r>
                      <a:endParaRPr lang="en-GB" sz="700" b="0" i="0" u="none" strike="noStrike">
                        <a:solidFill>
                          <a:srgbClr val="000000"/>
                        </a:solidFill>
                        <a:effectLst/>
                        <a:latin typeface="Mabry Pro" panose="020D0503040002040303" pitchFamily="34" charset="0"/>
                      </a:endParaRPr>
                    </a:p>
                  </a:txBody>
                  <a:tcPr marL="120748" marR="120748" marT="30670" marB="30670" anchor="b">
                    <a:solidFill>
                      <a:srgbClr val="447FFB">
                        <a:alpha val="20000"/>
                      </a:srgbClr>
                    </a:solidFill>
                  </a:tcPr>
                </a:tc>
                <a:extLst>
                  <a:ext uri="{0D108BD9-81ED-4DB2-BD59-A6C34878D82A}">
                    <a16:rowId xmlns:a16="http://schemas.microsoft.com/office/drawing/2014/main" val="1173649637"/>
                  </a:ext>
                </a:extLst>
              </a:tr>
              <a:tr h="173797">
                <a:tc vMerge="1">
                  <a:txBody>
                    <a:bodyPr/>
                    <a:lstStyle/>
                    <a:p>
                      <a:pPr algn="l" fontAlgn="b"/>
                      <a:r>
                        <a:rPr lang="en-GB" sz="1100" b="1" u="none" strike="noStrike">
                          <a:effectLst/>
                        </a:rPr>
                        <a:t> E  Independence</a:t>
                      </a:r>
                      <a:endParaRPr lang="en-GB" sz="1100" b="1"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700" b="1" u="none" strike="noStrike">
                          <a:effectLst/>
                          <a:latin typeface="Mabry Pro" panose="020D0503040002040303" pitchFamily="34" charset="0"/>
                        </a:rPr>
                        <a:t>Independence</a:t>
                      </a:r>
                      <a:endParaRPr lang="en-GB" sz="700" b="1" i="0" u="none" strike="noStrike">
                        <a:solidFill>
                          <a:srgbClr val="000000"/>
                        </a:solidFill>
                        <a:effectLst/>
                        <a:latin typeface="Mabry Pro" panose="020D0503040002040303" pitchFamily="34" charset="0"/>
                      </a:endParaRPr>
                    </a:p>
                  </a:txBody>
                  <a:tcPr marL="120748" marR="120748" marT="30670" marB="30670" anchor="b">
                    <a:lnB w="38100" cap="flat" cmpd="sng" algn="ctr">
                      <a:solidFill>
                        <a:schemeClr val="bg1"/>
                      </a:solidFill>
                      <a:prstDash val="solid"/>
                      <a:round/>
                      <a:headEnd type="none" w="med" len="med"/>
                      <a:tailEnd type="none" w="med" len="med"/>
                    </a:lnB>
                    <a:solidFill>
                      <a:srgbClr val="447FFB">
                        <a:alpha val="20000"/>
                      </a:srgbClr>
                    </a:solidFill>
                  </a:tcPr>
                </a:tc>
                <a:tc>
                  <a:txBody>
                    <a:bodyPr/>
                    <a:lstStyle/>
                    <a:p>
                      <a:pPr algn="l" fontAlgn="b"/>
                      <a:r>
                        <a:rPr lang="en-GB" sz="700" u="none" strike="noStrike">
                          <a:effectLst/>
                          <a:latin typeface="Mabry Pro" panose="020D0503040002040303" pitchFamily="34" charset="0"/>
                        </a:rPr>
                        <a:t>Self-reliant</a:t>
                      </a:r>
                      <a:endParaRPr lang="en-GB" sz="700" b="0" i="0" u="none" strike="noStrike">
                        <a:solidFill>
                          <a:srgbClr val="000000"/>
                        </a:solidFill>
                        <a:effectLst/>
                        <a:latin typeface="Mabry Pro" panose="020D0503040002040303" pitchFamily="34" charset="0"/>
                      </a:endParaRPr>
                    </a:p>
                  </a:txBody>
                  <a:tcPr marL="120748" marR="120748" marT="30670" marB="30670" anchor="b">
                    <a:lnB w="38100" cap="flat" cmpd="sng" algn="ctr">
                      <a:solidFill>
                        <a:schemeClr val="bg1"/>
                      </a:solidFill>
                      <a:prstDash val="solid"/>
                      <a:round/>
                      <a:headEnd type="none" w="med" len="med"/>
                      <a:tailEnd type="none" w="med" len="med"/>
                    </a:lnB>
                    <a:solidFill>
                      <a:srgbClr val="447FFB">
                        <a:alpha val="20000"/>
                      </a:srgbClr>
                    </a:solidFill>
                  </a:tcPr>
                </a:tc>
                <a:tc>
                  <a:txBody>
                    <a:bodyPr/>
                    <a:lstStyle/>
                    <a:p>
                      <a:pPr algn="l" fontAlgn="b"/>
                      <a:r>
                        <a:rPr lang="en-GB" sz="700" u="none" strike="noStrike">
                          <a:effectLst/>
                          <a:latin typeface="Mabry Pro" panose="020D0503040002040303" pitchFamily="34" charset="0"/>
                        </a:rPr>
                        <a:t>Self-contained</a:t>
                      </a:r>
                      <a:endParaRPr lang="en-GB" sz="700" b="0" i="0" u="none" strike="noStrike">
                        <a:solidFill>
                          <a:srgbClr val="000000"/>
                        </a:solidFill>
                        <a:effectLst/>
                        <a:latin typeface="Mabry Pro" panose="020D0503040002040303" pitchFamily="34" charset="0"/>
                      </a:endParaRPr>
                    </a:p>
                  </a:txBody>
                  <a:tcPr marL="120748" marR="120748" marT="30670" marB="30670" anchor="b">
                    <a:lnB w="38100" cap="flat" cmpd="sng" algn="ctr">
                      <a:solidFill>
                        <a:schemeClr val="bg1"/>
                      </a:solidFill>
                      <a:prstDash val="solid"/>
                      <a:round/>
                      <a:headEnd type="none" w="med" len="med"/>
                      <a:tailEnd type="none" w="med" len="med"/>
                    </a:lnB>
                    <a:solidFill>
                      <a:srgbClr val="447FFB">
                        <a:alpha val="20000"/>
                      </a:srgbClr>
                    </a:solidFill>
                  </a:tcPr>
                </a:tc>
                <a:tc>
                  <a:txBody>
                    <a:bodyPr/>
                    <a:lstStyle/>
                    <a:p>
                      <a:pPr algn="l" fontAlgn="b"/>
                      <a:r>
                        <a:rPr lang="en-GB" sz="700" u="none" strike="noStrike">
                          <a:effectLst/>
                          <a:latin typeface="Mabry Pro" panose="020D0503040002040303" pitchFamily="34" charset="0"/>
                        </a:rPr>
                        <a:t>Independent minded</a:t>
                      </a:r>
                      <a:endParaRPr lang="en-GB" sz="700" b="0" i="0" u="none" strike="noStrike">
                        <a:solidFill>
                          <a:srgbClr val="000000"/>
                        </a:solidFill>
                        <a:effectLst/>
                        <a:latin typeface="Mabry Pro" panose="020D0503040002040303" pitchFamily="34" charset="0"/>
                      </a:endParaRPr>
                    </a:p>
                  </a:txBody>
                  <a:tcPr marL="120748" marR="120748" marT="30670" marB="30670" anchor="b">
                    <a:lnB w="38100" cap="flat" cmpd="sng" algn="ctr">
                      <a:solidFill>
                        <a:schemeClr val="bg1"/>
                      </a:solidFill>
                      <a:prstDash val="solid"/>
                      <a:round/>
                      <a:headEnd type="none" w="med" len="med"/>
                      <a:tailEnd type="none" w="med" len="med"/>
                    </a:lnB>
                    <a:solidFill>
                      <a:srgbClr val="447FFB">
                        <a:alpha val="20000"/>
                      </a:srgbClr>
                    </a:solidFill>
                  </a:tcPr>
                </a:tc>
                <a:extLst>
                  <a:ext uri="{0D108BD9-81ED-4DB2-BD59-A6C34878D82A}">
                    <a16:rowId xmlns:a16="http://schemas.microsoft.com/office/drawing/2014/main" val="4283723541"/>
                  </a:ext>
                </a:extLst>
              </a:tr>
              <a:tr h="173797">
                <a:tc rowSpan="3">
                  <a:txBody>
                    <a:bodyPr/>
                    <a:lstStyle/>
                    <a:p>
                      <a:pPr marL="0" algn="ctr" rtl="0" eaLnBrk="1" fontAlgn="b" hangingPunct="1"/>
                      <a:r>
                        <a:rPr lang="en-GB" sz="3200" b="1" i="0" u="none" strike="noStrike">
                          <a:solidFill>
                            <a:schemeClr val="bg1"/>
                          </a:solidFill>
                          <a:effectLst/>
                          <a:latin typeface="Mabry Pro" panose="020D0503040002040303" pitchFamily="34" charset="0"/>
                        </a:rPr>
                        <a:t>X</a:t>
                      </a:r>
                    </a:p>
                  </a:txBody>
                  <a:tcPr marL="5397" marR="5397" marT="5397" marB="0"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E107A"/>
                    </a:solidFill>
                  </a:tcPr>
                </a:tc>
                <a:tc>
                  <a:txBody>
                    <a:bodyPr/>
                    <a:lstStyle/>
                    <a:p>
                      <a:pPr algn="l" fontAlgn="b"/>
                      <a:r>
                        <a:rPr lang="en-GB" sz="700" b="1" u="none" strike="noStrike">
                          <a:effectLst/>
                          <a:latin typeface="Mabry Pro" panose="020D0503040002040303" pitchFamily="34" charset="0"/>
                        </a:rPr>
                        <a:t>Connecting</a:t>
                      </a:r>
                      <a:endParaRPr lang="en-GB" sz="700" b="1" i="0" u="none" strike="noStrike">
                        <a:solidFill>
                          <a:srgbClr val="000000"/>
                        </a:solidFill>
                        <a:effectLst/>
                        <a:latin typeface="Mabry Pro" panose="020D0503040002040303" pitchFamily="34" charset="0"/>
                      </a:endParaRPr>
                    </a:p>
                  </a:txBody>
                  <a:tcPr marL="120748" marR="120748" marT="30670" marB="30670" anchor="b">
                    <a:lnT w="38100" cap="flat" cmpd="sng" algn="ctr">
                      <a:solidFill>
                        <a:schemeClr val="bg1"/>
                      </a:solidFill>
                      <a:prstDash val="solid"/>
                      <a:round/>
                      <a:headEnd type="none" w="med" len="med"/>
                      <a:tailEnd type="none" w="med" len="med"/>
                    </a:lnT>
                    <a:solidFill>
                      <a:srgbClr val="0E107A">
                        <a:alpha val="20000"/>
                      </a:srgbClr>
                    </a:solidFill>
                  </a:tcPr>
                </a:tc>
                <a:tc>
                  <a:txBody>
                    <a:bodyPr/>
                    <a:lstStyle/>
                    <a:p>
                      <a:pPr algn="l" fontAlgn="b"/>
                      <a:r>
                        <a:rPr lang="en-GB" sz="700" u="none" strike="noStrike">
                          <a:effectLst/>
                          <a:latin typeface="Mabry Pro" panose="020D0503040002040303" pitchFamily="34" charset="0"/>
                        </a:rPr>
                        <a:t>Open communication</a:t>
                      </a:r>
                      <a:endParaRPr lang="en-GB" sz="700" b="0" i="0" u="none" strike="noStrike">
                        <a:solidFill>
                          <a:srgbClr val="000000"/>
                        </a:solidFill>
                        <a:effectLst/>
                        <a:latin typeface="Mabry Pro" panose="020D0503040002040303" pitchFamily="34" charset="0"/>
                      </a:endParaRPr>
                    </a:p>
                  </a:txBody>
                  <a:tcPr marL="120748" marR="120748" marT="30670" marB="30670" anchor="b">
                    <a:lnT w="38100" cap="flat" cmpd="sng" algn="ctr">
                      <a:solidFill>
                        <a:schemeClr val="bg1"/>
                      </a:solidFill>
                      <a:prstDash val="solid"/>
                      <a:round/>
                      <a:headEnd type="none" w="med" len="med"/>
                      <a:tailEnd type="none" w="med" len="med"/>
                    </a:lnT>
                    <a:solidFill>
                      <a:srgbClr val="0E107A">
                        <a:alpha val="20000"/>
                      </a:srgbClr>
                    </a:solidFill>
                  </a:tcPr>
                </a:tc>
                <a:tc>
                  <a:txBody>
                    <a:bodyPr/>
                    <a:lstStyle/>
                    <a:p>
                      <a:pPr algn="l" fontAlgn="b"/>
                      <a:r>
                        <a:rPr lang="en-GB" sz="700" u="none" strike="noStrike">
                          <a:effectLst/>
                          <a:latin typeface="Mabry Pro" panose="020D0503040002040303" pitchFamily="34" charset="0"/>
                        </a:rPr>
                        <a:t>Building networks</a:t>
                      </a:r>
                      <a:endParaRPr lang="en-GB" sz="700" b="0" i="0" u="none" strike="noStrike">
                        <a:solidFill>
                          <a:srgbClr val="000000"/>
                        </a:solidFill>
                        <a:effectLst/>
                        <a:latin typeface="Mabry Pro" panose="020D0503040002040303" pitchFamily="34" charset="0"/>
                      </a:endParaRPr>
                    </a:p>
                  </a:txBody>
                  <a:tcPr marL="120748" marR="120748" marT="30670" marB="30670" anchor="b">
                    <a:lnT w="38100" cap="flat" cmpd="sng" algn="ctr">
                      <a:solidFill>
                        <a:schemeClr val="bg1"/>
                      </a:solidFill>
                      <a:prstDash val="solid"/>
                      <a:round/>
                      <a:headEnd type="none" w="med" len="med"/>
                      <a:tailEnd type="none" w="med" len="med"/>
                    </a:lnT>
                    <a:solidFill>
                      <a:srgbClr val="0E107A">
                        <a:alpha val="20000"/>
                      </a:srgbClr>
                    </a:solidFill>
                  </a:tcPr>
                </a:tc>
                <a:tc>
                  <a:txBody>
                    <a:bodyPr/>
                    <a:lstStyle/>
                    <a:p>
                      <a:pPr algn="l" fontAlgn="b"/>
                      <a:r>
                        <a:rPr lang="en-GB" sz="700" u="none" strike="noStrike">
                          <a:effectLst/>
                          <a:latin typeface="Mabry Pro" panose="020D0503040002040303" pitchFamily="34" charset="0"/>
                        </a:rPr>
                        <a:t>Initiating contact</a:t>
                      </a:r>
                      <a:endParaRPr lang="en-GB" sz="700" b="0" i="0" u="none" strike="noStrike">
                        <a:solidFill>
                          <a:srgbClr val="000000"/>
                        </a:solidFill>
                        <a:effectLst/>
                        <a:latin typeface="Mabry Pro" panose="020D0503040002040303" pitchFamily="34" charset="0"/>
                      </a:endParaRPr>
                    </a:p>
                  </a:txBody>
                  <a:tcPr marL="120748" marR="120748" marT="30670" marB="30670" anchor="b">
                    <a:lnT w="38100" cap="flat" cmpd="sng" algn="ctr">
                      <a:solidFill>
                        <a:schemeClr val="bg1"/>
                      </a:solidFill>
                      <a:prstDash val="solid"/>
                      <a:round/>
                      <a:headEnd type="none" w="med" len="med"/>
                      <a:tailEnd type="none" w="med" len="med"/>
                    </a:lnT>
                    <a:solidFill>
                      <a:srgbClr val="0E107A">
                        <a:alpha val="20000"/>
                      </a:srgbClr>
                    </a:solidFill>
                  </a:tcPr>
                </a:tc>
                <a:extLst>
                  <a:ext uri="{0D108BD9-81ED-4DB2-BD59-A6C34878D82A}">
                    <a16:rowId xmlns:a16="http://schemas.microsoft.com/office/drawing/2014/main" val="2185135462"/>
                  </a:ext>
                </a:extLst>
              </a:tr>
              <a:tr h="173797">
                <a:tc vMerge="1">
                  <a:txBody>
                    <a:bodyPr/>
                    <a:lstStyle/>
                    <a:p>
                      <a:pPr algn="l" fontAlgn="b"/>
                      <a:r>
                        <a:rPr lang="en-GB" sz="1100" b="1" u="none" strike="noStrike">
                          <a:effectLst/>
                        </a:rPr>
                        <a:t> X  Dynamic</a:t>
                      </a:r>
                      <a:endParaRPr lang="en-GB" sz="1100" b="1"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700" b="1" u="none" strike="noStrike">
                          <a:effectLst/>
                          <a:latin typeface="Mabry Pro" panose="020D0503040002040303" pitchFamily="34" charset="0"/>
                        </a:rPr>
                        <a:t>Dynamic</a:t>
                      </a:r>
                      <a:endParaRPr lang="en-GB" sz="700" b="1" i="0" u="none" strike="noStrike">
                        <a:solidFill>
                          <a:srgbClr val="000000"/>
                        </a:solidFill>
                        <a:effectLst/>
                        <a:latin typeface="Mabry Pro" panose="020D0503040002040303" pitchFamily="34" charset="0"/>
                      </a:endParaRPr>
                    </a:p>
                  </a:txBody>
                  <a:tcPr marL="120748" marR="120748" marT="30670" marB="30670" anchor="b">
                    <a:solidFill>
                      <a:srgbClr val="0E107A">
                        <a:alpha val="20000"/>
                      </a:srgbClr>
                    </a:solidFill>
                  </a:tcPr>
                </a:tc>
                <a:tc>
                  <a:txBody>
                    <a:bodyPr/>
                    <a:lstStyle/>
                    <a:p>
                      <a:pPr algn="l" fontAlgn="b"/>
                      <a:r>
                        <a:rPr lang="en-GB" sz="700" u="none" strike="noStrike">
                          <a:effectLst/>
                          <a:latin typeface="Mabry Pro" panose="020D0503040002040303" pitchFamily="34" charset="0"/>
                        </a:rPr>
                        <a:t>Enthusiastic</a:t>
                      </a:r>
                      <a:endParaRPr lang="en-GB" sz="700" b="0" i="0" u="none" strike="noStrike">
                        <a:solidFill>
                          <a:srgbClr val="000000"/>
                        </a:solidFill>
                        <a:effectLst/>
                        <a:latin typeface="Mabry Pro" panose="020D0503040002040303" pitchFamily="34" charset="0"/>
                      </a:endParaRPr>
                    </a:p>
                  </a:txBody>
                  <a:tcPr marL="120748" marR="120748" marT="30670" marB="30670" anchor="b">
                    <a:solidFill>
                      <a:srgbClr val="0E107A">
                        <a:alpha val="20000"/>
                      </a:srgbClr>
                    </a:solidFill>
                  </a:tcPr>
                </a:tc>
                <a:tc>
                  <a:txBody>
                    <a:bodyPr/>
                    <a:lstStyle/>
                    <a:p>
                      <a:pPr algn="l" fontAlgn="b"/>
                      <a:r>
                        <a:rPr lang="en-GB" sz="700" u="none" strike="noStrike">
                          <a:effectLst/>
                          <a:latin typeface="Mabry Pro" panose="020D0503040002040303" pitchFamily="34" charset="0"/>
                        </a:rPr>
                        <a:t>Energetic</a:t>
                      </a:r>
                      <a:endParaRPr lang="en-GB" sz="700" b="0" i="0" u="none" strike="noStrike">
                        <a:solidFill>
                          <a:srgbClr val="000000"/>
                        </a:solidFill>
                        <a:effectLst/>
                        <a:latin typeface="Mabry Pro" panose="020D0503040002040303" pitchFamily="34" charset="0"/>
                      </a:endParaRPr>
                    </a:p>
                  </a:txBody>
                  <a:tcPr marL="120748" marR="120748" marT="30670" marB="30670" anchor="b">
                    <a:solidFill>
                      <a:srgbClr val="0E107A">
                        <a:alpha val="20000"/>
                      </a:srgbClr>
                    </a:solidFill>
                  </a:tcPr>
                </a:tc>
                <a:tc>
                  <a:txBody>
                    <a:bodyPr/>
                    <a:lstStyle/>
                    <a:p>
                      <a:pPr algn="l" fontAlgn="b"/>
                      <a:r>
                        <a:rPr lang="en-GB" sz="700" u="none" strike="noStrike">
                          <a:effectLst/>
                          <a:latin typeface="Mabry Pro" panose="020D0503040002040303" pitchFamily="34" charset="0"/>
                        </a:rPr>
                        <a:t>Risk appetite</a:t>
                      </a:r>
                      <a:endParaRPr lang="en-GB" sz="700" b="0" i="0" u="none" strike="noStrike">
                        <a:solidFill>
                          <a:srgbClr val="000000"/>
                        </a:solidFill>
                        <a:effectLst/>
                        <a:latin typeface="Mabry Pro" panose="020D0503040002040303" pitchFamily="34" charset="0"/>
                      </a:endParaRPr>
                    </a:p>
                  </a:txBody>
                  <a:tcPr marL="120748" marR="120748" marT="30670" marB="30670" anchor="b">
                    <a:solidFill>
                      <a:srgbClr val="0E107A">
                        <a:alpha val="20000"/>
                      </a:srgbClr>
                    </a:solidFill>
                  </a:tcPr>
                </a:tc>
                <a:extLst>
                  <a:ext uri="{0D108BD9-81ED-4DB2-BD59-A6C34878D82A}">
                    <a16:rowId xmlns:a16="http://schemas.microsoft.com/office/drawing/2014/main" val="1108342051"/>
                  </a:ext>
                </a:extLst>
              </a:tr>
              <a:tr h="173797">
                <a:tc vMerge="1">
                  <a:txBody>
                    <a:bodyPr/>
                    <a:lstStyle/>
                    <a:p>
                      <a:pPr algn="l" fontAlgn="b"/>
                      <a:r>
                        <a:rPr lang="en-GB" sz="1100" b="1" u="none" strike="noStrike">
                          <a:effectLst/>
                        </a:rPr>
                        <a:t> X  Influential</a:t>
                      </a:r>
                      <a:endParaRPr lang="en-GB" sz="1100" b="1"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700" b="1" u="none" strike="noStrike">
                          <a:effectLst/>
                          <a:latin typeface="Mabry Pro" panose="020D0503040002040303" pitchFamily="34" charset="0"/>
                        </a:rPr>
                        <a:t>Influential</a:t>
                      </a:r>
                      <a:endParaRPr lang="en-GB" sz="700" b="1" i="0" u="none" strike="noStrike">
                        <a:solidFill>
                          <a:srgbClr val="000000"/>
                        </a:solidFill>
                        <a:effectLst/>
                        <a:latin typeface="Mabry Pro" panose="020D0503040002040303" pitchFamily="34" charset="0"/>
                      </a:endParaRPr>
                    </a:p>
                  </a:txBody>
                  <a:tcPr marL="120748" marR="120748" marT="30670" marB="30670" anchor="b">
                    <a:lnB w="38100" cap="flat" cmpd="sng" algn="ctr">
                      <a:solidFill>
                        <a:schemeClr val="bg1"/>
                      </a:solidFill>
                      <a:prstDash val="solid"/>
                      <a:round/>
                      <a:headEnd type="none" w="med" len="med"/>
                      <a:tailEnd type="none" w="med" len="med"/>
                    </a:lnB>
                    <a:solidFill>
                      <a:srgbClr val="0E107A">
                        <a:alpha val="20000"/>
                      </a:srgbClr>
                    </a:solidFill>
                  </a:tcPr>
                </a:tc>
                <a:tc>
                  <a:txBody>
                    <a:bodyPr/>
                    <a:lstStyle/>
                    <a:p>
                      <a:pPr algn="l" fontAlgn="b"/>
                      <a:r>
                        <a:rPr lang="en-GB" sz="700" u="none" strike="noStrike">
                          <a:effectLst/>
                          <a:latin typeface="Mabry Pro" panose="020D0503040002040303" pitchFamily="34" charset="0"/>
                        </a:rPr>
                        <a:t>Influencing</a:t>
                      </a:r>
                      <a:endParaRPr lang="en-GB" sz="700" b="0" i="0" u="none" strike="noStrike">
                        <a:solidFill>
                          <a:srgbClr val="000000"/>
                        </a:solidFill>
                        <a:effectLst/>
                        <a:latin typeface="Mabry Pro" panose="020D0503040002040303" pitchFamily="34" charset="0"/>
                      </a:endParaRPr>
                    </a:p>
                  </a:txBody>
                  <a:tcPr marL="120748" marR="120748" marT="30670" marB="30670" anchor="b">
                    <a:lnB w="38100" cap="flat" cmpd="sng" algn="ctr">
                      <a:solidFill>
                        <a:schemeClr val="bg1"/>
                      </a:solidFill>
                      <a:prstDash val="solid"/>
                      <a:round/>
                      <a:headEnd type="none" w="med" len="med"/>
                      <a:tailEnd type="none" w="med" len="med"/>
                    </a:lnB>
                    <a:solidFill>
                      <a:srgbClr val="0E107A">
                        <a:alpha val="20000"/>
                      </a:srgbClr>
                    </a:solidFill>
                  </a:tcPr>
                </a:tc>
                <a:tc>
                  <a:txBody>
                    <a:bodyPr/>
                    <a:lstStyle/>
                    <a:p>
                      <a:pPr algn="l" fontAlgn="b"/>
                      <a:r>
                        <a:rPr lang="en-GB" sz="700" u="none" strike="noStrike">
                          <a:effectLst/>
                          <a:latin typeface="Mabry Pro" panose="020D0503040002040303" pitchFamily="34" charset="0"/>
                        </a:rPr>
                        <a:t>Desire to lead</a:t>
                      </a:r>
                      <a:endParaRPr lang="en-GB" sz="700" b="0" i="0" u="none" strike="noStrike">
                        <a:solidFill>
                          <a:srgbClr val="000000"/>
                        </a:solidFill>
                        <a:effectLst/>
                        <a:latin typeface="Mabry Pro" panose="020D0503040002040303" pitchFamily="34" charset="0"/>
                      </a:endParaRPr>
                    </a:p>
                  </a:txBody>
                  <a:tcPr marL="120748" marR="120748" marT="30670" marB="30670" anchor="b">
                    <a:lnB w="38100" cap="flat" cmpd="sng" algn="ctr">
                      <a:solidFill>
                        <a:schemeClr val="bg1"/>
                      </a:solidFill>
                      <a:prstDash val="solid"/>
                      <a:round/>
                      <a:headEnd type="none" w="med" len="med"/>
                      <a:tailEnd type="none" w="med" len="med"/>
                    </a:lnB>
                    <a:solidFill>
                      <a:srgbClr val="0E107A">
                        <a:alpha val="20000"/>
                      </a:srgbClr>
                    </a:solidFill>
                  </a:tcPr>
                </a:tc>
                <a:tc>
                  <a:txBody>
                    <a:bodyPr/>
                    <a:lstStyle/>
                    <a:p>
                      <a:pPr algn="l" fontAlgn="b"/>
                      <a:r>
                        <a:rPr lang="en-GB" sz="700" u="none" strike="noStrike">
                          <a:effectLst/>
                          <a:latin typeface="Mabry Pro" panose="020D0503040002040303" pitchFamily="34" charset="0"/>
                        </a:rPr>
                        <a:t>Assertive</a:t>
                      </a:r>
                      <a:endParaRPr lang="en-GB" sz="700" b="0" i="0" u="none" strike="noStrike">
                        <a:solidFill>
                          <a:srgbClr val="000000"/>
                        </a:solidFill>
                        <a:effectLst/>
                        <a:latin typeface="Mabry Pro" panose="020D0503040002040303" pitchFamily="34" charset="0"/>
                      </a:endParaRPr>
                    </a:p>
                  </a:txBody>
                  <a:tcPr marL="120748" marR="120748" marT="30670" marB="30670" anchor="b">
                    <a:lnB w="38100" cap="flat" cmpd="sng" algn="ctr">
                      <a:solidFill>
                        <a:schemeClr val="bg1"/>
                      </a:solidFill>
                      <a:prstDash val="solid"/>
                      <a:round/>
                      <a:headEnd type="none" w="med" len="med"/>
                      <a:tailEnd type="none" w="med" len="med"/>
                    </a:lnB>
                    <a:solidFill>
                      <a:srgbClr val="0E107A">
                        <a:alpha val="20000"/>
                      </a:srgbClr>
                    </a:solidFill>
                  </a:tcPr>
                </a:tc>
                <a:extLst>
                  <a:ext uri="{0D108BD9-81ED-4DB2-BD59-A6C34878D82A}">
                    <a16:rowId xmlns:a16="http://schemas.microsoft.com/office/drawing/2014/main" val="100411459"/>
                  </a:ext>
                </a:extLst>
              </a:tr>
              <a:tr h="173797">
                <a:tc rowSpan="3">
                  <a:txBody>
                    <a:bodyPr/>
                    <a:lstStyle/>
                    <a:p>
                      <a:pPr marL="0" algn="ctr" rtl="0" eaLnBrk="1" fontAlgn="b" hangingPunct="1"/>
                      <a:r>
                        <a:rPr lang="en-GB" sz="3200" b="1" i="0" u="none" strike="noStrike">
                          <a:solidFill>
                            <a:srgbClr val="011E9D"/>
                          </a:solidFill>
                          <a:effectLst/>
                          <a:latin typeface="Mabry Pro" panose="020D0503040002040303" pitchFamily="34" charset="0"/>
                        </a:rPr>
                        <a:t>A</a:t>
                      </a:r>
                    </a:p>
                  </a:txBody>
                  <a:tcPr marL="5397" marR="5397" marT="5397" marB="0"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6F4FF"/>
                    </a:solidFill>
                  </a:tcPr>
                </a:tc>
                <a:tc>
                  <a:txBody>
                    <a:bodyPr/>
                    <a:lstStyle/>
                    <a:p>
                      <a:pPr algn="l" fontAlgn="b"/>
                      <a:r>
                        <a:rPr lang="en-GB" sz="700" b="1" u="none" strike="noStrike">
                          <a:effectLst/>
                          <a:latin typeface="Mabry Pro" panose="020D0503040002040303" pitchFamily="34" charset="0"/>
                        </a:rPr>
                        <a:t>Cooperative</a:t>
                      </a:r>
                      <a:endParaRPr lang="en-GB" sz="700" b="1" i="0" u="none" strike="noStrike">
                        <a:solidFill>
                          <a:srgbClr val="000000"/>
                        </a:solidFill>
                        <a:effectLst/>
                        <a:latin typeface="Mabry Pro" panose="020D0503040002040303" pitchFamily="34" charset="0"/>
                      </a:endParaRPr>
                    </a:p>
                  </a:txBody>
                  <a:tcPr marL="120748" marR="120748" marT="30670" marB="30670" anchor="b">
                    <a:lnT w="38100" cap="flat" cmpd="sng" algn="ctr">
                      <a:solidFill>
                        <a:schemeClr val="bg1"/>
                      </a:solidFill>
                      <a:prstDash val="solid"/>
                      <a:round/>
                      <a:headEnd type="none" w="med" len="med"/>
                      <a:tailEnd type="none" w="med" len="med"/>
                    </a:lnT>
                    <a:solidFill>
                      <a:srgbClr val="D1F5FF">
                        <a:alpha val="20000"/>
                      </a:srgbClr>
                    </a:solidFill>
                  </a:tcPr>
                </a:tc>
                <a:tc>
                  <a:txBody>
                    <a:bodyPr/>
                    <a:lstStyle/>
                    <a:p>
                      <a:pPr algn="l" fontAlgn="b"/>
                      <a:r>
                        <a:rPr lang="en-GB" sz="700" u="none" strike="noStrike">
                          <a:effectLst/>
                          <a:latin typeface="Mabry Pro" panose="020D0503040002040303" pitchFamily="34" charset="0"/>
                        </a:rPr>
                        <a:t>Sensitivity</a:t>
                      </a:r>
                      <a:endParaRPr lang="en-GB" sz="700" b="0" i="0" u="none" strike="noStrike">
                        <a:solidFill>
                          <a:srgbClr val="000000"/>
                        </a:solidFill>
                        <a:effectLst/>
                        <a:latin typeface="Mabry Pro" panose="020D0503040002040303" pitchFamily="34" charset="0"/>
                      </a:endParaRPr>
                    </a:p>
                  </a:txBody>
                  <a:tcPr marL="120748" marR="120748" marT="30670" marB="30670" anchor="b">
                    <a:lnT w="38100" cap="flat" cmpd="sng" algn="ctr">
                      <a:solidFill>
                        <a:schemeClr val="bg1"/>
                      </a:solidFill>
                      <a:prstDash val="solid"/>
                      <a:round/>
                      <a:headEnd type="none" w="med" len="med"/>
                      <a:tailEnd type="none" w="med" len="med"/>
                    </a:lnT>
                    <a:solidFill>
                      <a:srgbClr val="D1F5FF">
                        <a:alpha val="20000"/>
                      </a:srgbClr>
                    </a:solidFill>
                  </a:tcPr>
                </a:tc>
                <a:tc>
                  <a:txBody>
                    <a:bodyPr/>
                    <a:lstStyle/>
                    <a:p>
                      <a:pPr algn="l" fontAlgn="b"/>
                      <a:r>
                        <a:rPr lang="en-GB" sz="700" u="none" strike="noStrike">
                          <a:effectLst/>
                          <a:latin typeface="Mabry Pro" panose="020D0503040002040303" pitchFamily="34" charset="0"/>
                        </a:rPr>
                        <a:t>Teamwork</a:t>
                      </a:r>
                      <a:endParaRPr lang="en-GB" sz="700" b="0" i="0" u="none" strike="noStrike">
                        <a:solidFill>
                          <a:srgbClr val="000000"/>
                        </a:solidFill>
                        <a:effectLst/>
                        <a:latin typeface="Mabry Pro" panose="020D0503040002040303" pitchFamily="34" charset="0"/>
                      </a:endParaRPr>
                    </a:p>
                  </a:txBody>
                  <a:tcPr marL="120748" marR="120748" marT="30670" marB="30670" anchor="b">
                    <a:lnT w="38100" cap="flat" cmpd="sng" algn="ctr">
                      <a:solidFill>
                        <a:schemeClr val="bg1"/>
                      </a:solidFill>
                      <a:prstDash val="solid"/>
                      <a:round/>
                      <a:headEnd type="none" w="med" len="med"/>
                      <a:tailEnd type="none" w="med" len="med"/>
                    </a:lnT>
                    <a:solidFill>
                      <a:srgbClr val="D1F5FF">
                        <a:alpha val="20000"/>
                      </a:srgbClr>
                    </a:solidFill>
                  </a:tcPr>
                </a:tc>
                <a:tc>
                  <a:txBody>
                    <a:bodyPr/>
                    <a:lstStyle/>
                    <a:p>
                      <a:pPr algn="l" fontAlgn="b"/>
                      <a:r>
                        <a:rPr lang="en-GB" sz="700" u="none" strike="noStrike">
                          <a:effectLst/>
                          <a:latin typeface="Mabry Pro" panose="020D0503040002040303" pitchFamily="34" charset="0"/>
                        </a:rPr>
                        <a:t>Agreeableness</a:t>
                      </a:r>
                      <a:endParaRPr lang="en-GB" sz="700" b="0" i="0" u="none" strike="noStrike">
                        <a:solidFill>
                          <a:srgbClr val="000000"/>
                        </a:solidFill>
                        <a:effectLst/>
                        <a:latin typeface="Mabry Pro" panose="020D0503040002040303" pitchFamily="34" charset="0"/>
                      </a:endParaRPr>
                    </a:p>
                  </a:txBody>
                  <a:tcPr marL="120748" marR="120748" marT="30670" marB="30670" anchor="b">
                    <a:lnT w="38100" cap="flat" cmpd="sng" algn="ctr">
                      <a:solidFill>
                        <a:schemeClr val="bg1"/>
                      </a:solidFill>
                      <a:prstDash val="solid"/>
                      <a:round/>
                      <a:headEnd type="none" w="med" len="med"/>
                      <a:tailEnd type="none" w="med" len="med"/>
                    </a:lnT>
                    <a:solidFill>
                      <a:srgbClr val="D1F5FF">
                        <a:alpha val="20000"/>
                      </a:srgbClr>
                    </a:solidFill>
                  </a:tcPr>
                </a:tc>
                <a:extLst>
                  <a:ext uri="{0D108BD9-81ED-4DB2-BD59-A6C34878D82A}">
                    <a16:rowId xmlns:a16="http://schemas.microsoft.com/office/drawing/2014/main" val="3469370446"/>
                  </a:ext>
                </a:extLst>
              </a:tr>
              <a:tr h="173797">
                <a:tc vMerge="1">
                  <a:txBody>
                    <a:bodyPr/>
                    <a:lstStyle/>
                    <a:p>
                      <a:pPr algn="l" fontAlgn="b"/>
                      <a:r>
                        <a:rPr lang="en-GB" sz="1100" b="1" u="none" strike="noStrike">
                          <a:effectLst/>
                        </a:rPr>
                        <a:t> A  Empathy</a:t>
                      </a:r>
                      <a:endParaRPr lang="en-GB" sz="1100" b="1"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700" b="1" u="none" strike="noStrike">
                          <a:effectLst/>
                          <a:latin typeface="Mabry Pro" panose="020D0503040002040303" pitchFamily="34" charset="0"/>
                        </a:rPr>
                        <a:t>Empathy</a:t>
                      </a:r>
                      <a:endParaRPr lang="en-GB" sz="700" b="1" i="0" u="none" strike="noStrike">
                        <a:solidFill>
                          <a:srgbClr val="000000"/>
                        </a:solidFill>
                        <a:effectLst/>
                        <a:latin typeface="Mabry Pro" panose="020D0503040002040303" pitchFamily="34" charset="0"/>
                      </a:endParaRPr>
                    </a:p>
                  </a:txBody>
                  <a:tcPr marL="120748" marR="120748" marT="30670" marB="30670" anchor="b">
                    <a:solidFill>
                      <a:srgbClr val="D1F5FF">
                        <a:alpha val="20000"/>
                      </a:srgbClr>
                    </a:solidFill>
                  </a:tcPr>
                </a:tc>
                <a:tc>
                  <a:txBody>
                    <a:bodyPr/>
                    <a:lstStyle/>
                    <a:p>
                      <a:pPr algn="l" fontAlgn="b"/>
                      <a:r>
                        <a:rPr lang="en-GB" sz="700" u="none" strike="noStrike">
                          <a:effectLst/>
                          <a:latin typeface="Mabry Pro" panose="020D0503040002040303" pitchFamily="34" charset="0"/>
                        </a:rPr>
                        <a:t>Empathy</a:t>
                      </a:r>
                      <a:endParaRPr lang="en-GB" sz="700" b="0" i="0" u="none" strike="noStrike">
                        <a:solidFill>
                          <a:srgbClr val="000000"/>
                        </a:solidFill>
                        <a:effectLst/>
                        <a:latin typeface="Mabry Pro" panose="020D0503040002040303" pitchFamily="34" charset="0"/>
                      </a:endParaRPr>
                    </a:p>
                  </a:txBody>
                  <a:tcPr marL="120748" marR="120748" marT="30670" marB="30670" anchor="b">
                    <a:solidFill>
                      <a:srgbClr val="D1F5FF">
                        <a:alpha val="20000"/>
                      </a:srgbClr>
                    </a:solidFill>
                  </a:tcPr>
                </a:tc>
                <a:tc>
                  <a:txBody>
                    <a:bodyPr/>
                    <a:lstStyle/>
                    <a:p>
                      <a:pPr algn="l" fontAlgn="b"/>
                      <a:r>
                        <a:rPr lang="en-GB" sz="700" u="none" strike="noStrike">
                          <a:effectLst/>
                          <a:latin typeface="Mabry Pro" panose="020D0503040002040303" pitchFamily="34" charset="0"/>
                        </a:rPr>
                        <a:t>Listening</a:t>
                      </a:r>
                      <a:endParaRPr lang="en-GB" sz="700" b="0" i="0" u="none" strike="noStrike">
                        <a:solidFill>
                          <a:srgbClr val="000000"/>
                        </a:solidFill>
                        <a:effectLst/>
                        <a:latin typeface="Mabry Pro" panose="020D0503040002040303" pitchFamily="34" charset="0"/>
                      </a:endParaRPr>
                    </a:p>
                  </a:txBody>
                  <a:tcPr marL="120748" marR="120748" marT="30670" marB="30670" anchor="b">
                    <a:solidFill>
                      <a:srgbClr val="D1F5FF">
                        <a:alpha val="20000"/>
                      </a:srgbClr>
                    </a:solidFill>
                  </a:tcPr>
                </a:tc>
                <a:tc>
                  <a:txBody>
                    <a:bodyPr/>
                    <a:lstStyle/>
                    <a:p>
                      <a:pPr algn="l" fontAlgn="b"/>
                      <a:r>
                        <a:rPr lang="en-GB" sz="700" u="none" strike="noStrike">
                          <a:effectLst/>
                          <a:latin typeface="Mabry Pro" panose="020D0503040002040303" pitchFamily="34" charset="0"/>
                        </a:rPr>
                        <a:t>Warmth</a:t>
                      </a:r>
                      <a:endParaRPr lang="en-GB" sz="700" b="0" i="0" u="none" strike="noStrike">
                        <a:solidFill>
                          <a:srgbClr val="000000"/>
                        </a:solidFill>
                        <a:effectLst/>
                        <a:latin typeface="Mabry Pro" panose="020D0503040002040303" pitchFamily="34" charset="0"/>
                      </a:endParaRPr>
                    </a:p>
                  </a:txBody>
                  <a:tcPr marL="120748" marR="120748" marT="30670" marB="30670" anchor="b">
                    <a:solidFill>
                      <a:srgbClr val="D1F5FF">
                        <a:alpha val="20000"/>
                      </a:srgbClr>
                    </a:solidFill>
                  </a:tcPr>
                </a:tc>
                <a:extLst>
                  <a:ext uri="{0D108BD9-81ED-4DB2-BD59-A6C34878D82A}">
                    <a16:rowId xmlns:a16="http://schemas.microsoft.com/office/drawing/2014/main" val="2420436071"/>
                  </a:ext>
                </a:extLst>
              </a:tr>
              <a:tr h="173797">
                <a:tc vMerge="1">
                  <a:txBody>
                    <a:bodyPr/>
                    <a:lstStyle/>
                    <a:p>
                      <a:pPr algn="l" fontAlgn="b"/>
                      <a:r>
                        <a:rPr lang="en-GB" sz="1100" b="1" u="none" strike="noStrike">
                          <a:effectLst/>
                        </a:rPr>
                        <a:t> A  Supporting</a:t>
                      </a:r>
                      <a:endParaRPr lang="en-GB" sz="1100" b="1"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700" b="1" u="none" strike="noStrike">
                          <a:effectLst/>
                          <a:latin typeface="Mabry Pro" panose="020D0503040002040303" pitchFamily="34" charset="0"/>
                        </a:rPr>
                        <a:t>Supporting</a:t>
                      </a:r>
                      <a:endParaRPr lang="en-GB" sz="700" b="1" i="0" u="none" strike="noStrike">
                        <a:solidFill>
                          <a:srgbClr val="000000"/>
                        </a:solidFill>
                        <a:effectLst/>
                        <a:latin typeface="Mabry Pro" panose="020D0503040002040303" pitchFamily="34" charset="0"/>
                      </a:endParaRPr>
                    </a:p>
                  </a:txBody>
                  <a:tcPr marL="120748" marR="120748" marT="30670" marB="30670" anchor="b">
                    <a:lnB w="38100" cap="flat" cmpd="sng" algn="ctr">
                      <a:solidFill>
                        <a:schemeClr val="bg1"/>
                      </a:solidFill>
                      <a:prstDash val="solid"/>
                      <a:round/>
                      <a:headEnd type="none" w="med" len="med"/>
                      <a:tailEnd type="none" w="med" len="med"/>
                    </a:lnB>
                    <a:solidFill>
                      <a:srgbClr val="D1F5FF">
                        <a:alpha val="20000"/>
                      </a:srgbClr>
                    </a:solidFill>
                  </a:tcPr>
                </a:tc>
                <a:tc>
                  <a:txBody>
                    <a:bodyPr/>
                    <a:lstStyle/>
                    <a:p>
                      <a:pPr algn="l" fontAlgn="b"/>
                      <a:r>
                        <a:rPr lang="en-GB" sz="700" u="none" strike="noStrike">
                          <a:effectLst/>
                          <a:latin typeface="Mabry Pro" panose="020D0503040002040303" pitchFamily="34" charset="0"/>
                        </a:rPr>
                        <a:t>Developing others</a:t>
                      </a:r>
                      <a:endParaRPr lang="en-GB" sz="700" b="0" i="0" u="none" strike="noStrike">
                        <a:solidFill>
                          <a:srgbClr val="000000"/>
                        </a:solidFill>
                        <a:effectLst/>
                        <a:latin typeface="Mabry Pro" panose="020D0503040002040303" pitchFamily="34" charset="0"/>
                      </a:endParaRPr>
                    </a:p>
                  </a:txBody>
                  <a:tcPr marL="120748" marR="120748" marT="30670" marB="30670" anchor="b">
                    <a:lnB w="38100" cap="flat" cmpd="sng" algn="ctr">
                      <a:solidFill>
                        <a:schemeClr val="bg1"/>
                      </a:solidFill>
                      <a:prstDash val="solid"/>
                      <a:round/>
                      <a:headEnd type="none" w="med" len="med"/>
                      <a:tailEnd type="none" w="med" len="med"/>
                    </a:lnB>
                    <a:solidFill>
                      <a:srgbClr val="D1F5FF">
                        <a:alpha val="20000"/>
                      </a:srgbClr>
                    </a:solidFill>
                  </a:tcPr>
                </a:tc>
                <a:tc>
                  <a:txBody>
                    <a:bodyPr/>
                    <a:lstStyle/>
                    <a:p>
                      <a:pPr algn="l" fontAlgn="b"/>
                      <a:r>
                        <a:rPr lang="en-GB" sz="700" u="none" strike="noStrike">
                          <a:effectLst/>
                          <a:latin typeface="Mabry Pro" panose="020D0503040002040303" pitchFamily="34" charset="0"/>
                        </a:rPr>
                        <a:t>Helpfulness</a:t>
                      </a:r>
                      <a:endParaRPr lang="en-GB" sz="700" b="0" i="0" u="none" strike="noStrike">
                        <a:solidFill>
                          <a:srgbClr val="000000"/>
                        </a:solidFill>
                        <a:effectLst/>
                        <a:latin typeface="Mabry Pro" panose="020D0503040002040303" pitchFamily="34" charset="0"/>
                      </a:endParaRPr>
                    </a:p>
                  </a:txBody>
                  <a:tcPr marL="120748" marR="120748" marT="30670" marB="30670" anchor="b">
                    <a:lnB w="38100" cap="flat" cmpd="sng" algn="ctr">
                      <a:solidFill>
                        <a:schemeClr val="bg1"/>
                      </a:solidFill>
                      <a:prstDash val="solid"/>
                      <a:round/>
                      <a:headEnd type="none" w="med" len="med"/>
                      <a:tailEnd type="none" w="med" len="med"/>
                    </a:lnB>
                    <a:solidFill>
                      <a:srgbClr val="D1F5FF">
                        <a:alpha val="20000"/>
                      </a:srgbClr>
                    </a:solidFill>
                  </a:tcPr>
                </a:tc>
                <a:tc>
                  <a:txBody>
                    <a:bodyPr/>
                    <a:lstStyle/>
                    <a:p>
                      <a:pPr algn="l" fontAlgn="b"/>
                      <a:r>
                        <a:rPr lang="en-GB" sz="700" u="none" strike="noStrike">
                          <a:effectLst/>
                          <a:latin typeface="Mabry Pro" panose="020D0503040002040303" pitchFamily="34" charset="0"/>
                        </a:rPr>
                        <a:t>Thoughtfulness</a:t>
                      </a:r>
                      <a:endParaRPr lang="en-GB" sz="700" b="0" i="0" u="none" strike="noStrike">
                        <a:solidFill>
                          <a:srgbClr val="000000"/>
                        </a:solidFill>
                        <a:effectLst/>
                        <a:latin typeface="Mabry Pro" panose="020D0503040002040303" pitchFamily="34" charset="0"/>
                      </a:endParaRPr>
                    </a:p>
                  </a:txBody>
                  <a:tcPr marL="120748" marR="120748" marT="30670" marB="30670" anchor="b">
                    <a:lnB w="38100" cap="flat" cmpd="sng" algn="ctr">
                      <a:solidFill>
                        <a:schemeClr val="bg1"/>
                      </a:solidFill>
                      <a:prstDash val="solid"/>
                      <a:round/>
                      <a:headEnd type="none" w="med" len="med"/>
                      <a:tailEnd type="none" w="med" len="med"/>
                    </a:lnB>
                    <a:solidFill>
                      <a:srgbClr val="D1F5FF">
                        <a:alpha val="20000"/>
                      </a:srgbClr>
                    </a:solidFill>
                  </a:tcPr>
                </a:tc>
                <a:extLst>
                  <a:ext uri="{0D108BD9-81ED-4DB2-BD59-A6C34878D82A}">
                    <a16:rowId xmlns:a16="http://schemas.microsoft.com/office/drawing/2014/main" val="454563714"/>
                  </a:ext>
                </a:extLst>
              </a:tr>
              <a:tr h="173797">
                <a:tc rowSpan="3">
                  <a:txBody>
                    <a:bodyPr/>
                    <a:lstStyle/>
                    <a:p>
                      <a:pPr marL="0" algn="ctr" rtl="0" eaLnBrk="1" fontAlgn="b" hangingPunct="1"/>
                      <a:r>
                        <a:rPr lang="en-GB" sz="3200" b="1" i="0" u="none" strike="noStrike">
                          <a:solidFill>
                            <a:srgbClr val="011E9D"/>
                          </a:solidFill>
                          <a:effectLst/>
                          <a:latin typeface="Mabry Pro" panose="020D0503040002040303" pitchFamily="34" charset="0"/>
                        </a:rPr>
                        <a:t>C</a:t>
                      </a:r>
                    </a:p>
                  </a:txBody>
                  <a:tcPr marL="5397" marR="5397" marT="5397" marB="0"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9EBFFF"/>
                    </a:solidFill>
                  </a:tcPr>
                </a:tc>
                <a:tc>
                  <a:txBody>
                    <a:bodyPr/>
                    <a:lstStyle/>
                    <a:p>
                      <a:pPr algn="l" fontAlgn="b"/>
                      <a:r>
                        <a:rPr lang="en-GB" sz="700" b="1" u="none" strike="noStrike">
                          <a:effectLst/>
                          <a:latin typeface="Mabry Pro" panose="020D0503040002040303" pitchFamily="34" charset="0"/>
                        </a:rPr>
                        <a:t>Goal-focused</a:t>
                      </a:r>
                      <a:endParaRPr lang="en-GB" sz="700" b="1" i="0" u="none" strike="noStrike">
                        <a:solidFill>
                          <a:srgbClr val="000000"/>
                        </a:solidFill>
                        <a:effectLst/>
                        <a:latin typeface="Mabry Pro" panose="020D0503040002040303" pitchFamily="34" charset="0"/>
                      </a:endParaRPr>
                    </a:p>
                  </a:txBody>
                  <a:tcPr marL="120748" marR="120748" marT="30670" marB="30670" anchor="b">
                    <a:lnT w="38100" cap="flat" cmpd="sng" algn="ctr">
                      <a:solidFill>
                        <a:schemeClr val="bg1"/>
                      </a:solidFill>
                      <a:prstDash val="solid"/>
                      <a:round/>
                      <a:headEnd type="none" w="med" len="med"/>
                      <a:tailEnd type="none" w="med" len="med"/>
                    </a:lnT>
                    <a:solidFill>
                      <a:srgbClr val="9EBFFF">
                        <a:alpha val="20000"/>
                      </a:srgbClr>
                    </a:solidFill>
                  </a:tcPr>
                </a:tc>
                <a:tc>
                  <a:txBody>
                    <a:bodyPr/>
                    <a:lstStyle/>
                    <a:p>
                      <a:pPr algn="l" fontAlgn="b"/>
                      <a:r>
                        <a:rPr lang="en-GB" sz="700" u="none" strike="noStrike">
                          <a:effectLst/>
                          <a:latin typeface="Mabry Pro" panose="020D0503040002040303" pitchFamily="34" charset="0"/>
                        </a:rPr>
                        <a:t>Competitive</a:t>
                      </a:r>
                      <a:endParaRPr lang="en-GB" sz="700" b="0" i="0" u="none" strike="noStrike">
                        <a:solidFill>
                          <a:srgbClr val="000000"/>
                        </a:solidFill>
                        <a:effectLst/>
                        <a:latin typeface="Mabry Pro" panose="020D0503040002040303" pitchFamily="34" charset="0"/>
                      </a:endParaRPr>
                    </a:p>
                  </a:txBody>
                  <a:tcPr marL="120748" marR="120748" marT="30670" marB="30670" anchor="b">
                    <a:lnT w="38100" cap="flat" cmpd="sng" algn="ctr">
                      <a:solidFill>
                        <a:schemeClr val="bg1"/>
                      </a:solidFill>
                      <a:prstDash val="solid"/>
                      <a:round/>
                      <a:headEnd type="none" w="med" len="med"/>
                      <a:tailEnd type="none" w="med" len="med"/>
                    </a:lnT>
                    <a:solidFill>
                      <a:srgbClr val="9EBFFF">
                        <a:alpha val="20000"/>
                      </a:srgbClr>
                    </a:solidFill>
                  </a:tcPr>
                </a:tc>
                <a:tc>
                  <a:txBody>
                    <a:bodyPr/>
                    <a:lstStyle/>
                    <a:p>
                      <a:pPr algn="l" fontAlgn="b"/>
                      <a:r>
                        <a:rPr lang="en-GB" sz="700" u="none" strike="noStrike">
                          <a:effectLst/>
                          <a:latin typeface="Mabry Pro" panose="020D0503040002040303" pitchFamily="34" charset="0"/>
                        </a:rPr>
                        <a:t>Challenge</a:t>
                      </a:r>
                      <a:endParaRPr lang="en-GB" sz="700" b="0" i="0" u="none" strike="noStrike">
                        <a:solidFill>
                          <a:srgbClr val="000000"/>
                        </a:solidFill>
                        <a:effectLst/>
                        <a:latin typeface="Mabry Pro" panose="020D0503040002040303" pitchFamily="34" charset="0"/>
                      </a:endParaRPr>
                    </a:p>
                  </a:txBody>
                  <a:tcPr marL="120748" marR="120748" marT="30670" marB="30670" anchor="b">
                    <a:lnT w="38100" cap="flat" cmpd="sng" algn="ctr">
                      <a:solidFill>
                        <a:schemeClr val="bg1"/>
                      </a:solidFill>
                      <a:prstDash val="solid"/>
                      <a:round/>
                      <a:headEnd type="none" w="med" len="med"/>
                      <a:tailEnd type="none" w="med" len="med"/>
                    </a:lnT>
                    <a:solidFill>
                      <a:srgbClr val="9EBFFF">
                        <a:alpha val="20000"/>
                      </a:srgbClr>
                    </a:solidFill>
                  </a:tcPr>
                </a:tc>
                <a:tc>
                  <a:txBody>
                    <a:bodyPr/>
                    <a:lstStyle/>
                    <a:p>
                      <a:pPr algn="l" fontAlgn="b"/>
                      <a:r>
                        <a:rPr lang="en-GB" sz="700" u="none" strike="noStrike">
                          <a:effectLst/>
                          <a:latin typeface="Mabry Pro" panose="020D0503040002040303" pitchFamily="34" charset="0"/>
                        </a:rPr>
                        <a:t>Self-discipline</a:t>
                      </a:r>
                      <a:endParaRPr lang="en-GB" sz="700" b="0" i="0" u="none" strike="noStrike">
                        <a:solidFill>
                          <a:srgbClr val="000000"/>
                        </a:solidFill>
                        <a:effectLst/>
                        <a:latin typeface="Mabry Pro" panose="020D0503040002040303" pitchFamily="34" charset="0"/>
                      </a:endParaRPr>
                    </a:p>
                  </a:txBody>
                  <a:tcPr marL="120748" marR="120748" marT="30670" marB="30670" anchor="b">
                    <a:lnT w="38100" cap="flat" cmpd="sng" algn="ctr">
                      <a:solidFill>
                        <a:schemeClr val="bg1"/>
                      </a:solidFill>
                      <a:prstDash val="solid"/>
                      <a:round/>
                      <a:headEnd type="none" w="med" len="med"/>
                      <a:tailEnd type="none" w="med" len="med"/>
                    </a:lnT>
                    <a:solidFill>
                      <a:srgbClr val="9EBFFF">
                        <a:alpha val="20000"/>
                      </a:srgbClr>
                    </a:solidFill>
                  </a:tcPr>
                </a:tc>
                <a:extLst>
                  <a:ext uri="{0D108BD9-81ED-4DB2-BD59-A6C34878D82A}">
                    <a16:rowId xmlns:a16="http://schemas.microsoft.com/office/drawing/2014/main" val="4052593256"/>
                  </a:ext>
                </a:extLst>
              </a:tr>
              <a:tr h="173797">
                <a:tc vMerge="1">
                  <a:txBody>
                    <a:bodyPr/>
                    <a:lstStyle/>
                    <a:p>
                      <a:pPr algn="l" fontAlgn="b"/>
                      <a:r>
                        <a:rPr lang="en-GB" sz="1100" b="1" u="none" strike="noStrike">
                          <a:effectLst/>
                        </a:rPr>
                        <a:t> C  Organised</a:t>
                      </a:r>
                      <a:endParaRPr lang="en-GB" sz="1100" b="1"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700" b="1" u="none" strike="noStrike">
                          <a:effectLst/>
                          <a:latin typeface="Mabry Pro" panose="020D0503040002040303" pitchFamily="34" charset="0"/>
                        </a:rPr>
                        <a:t>Organised</a:t>
                      </a:r>
                      <a:endParaRPr lang="en-GB" sz="700" b="1" i="0" u="none" strike="noStrike">
                        <a:solidFill>
                          <a:srgbClr val="000000"/>
                        </a:solidFill>
                        <a:effectLst/>
                        <a:latin typeface="Mabry Pro" panose="020D0503040002040303" pitchFamily="34" charset="0"/>
                      </a:endParaRPr>
                    </a:p>
                  </a:txBody>
                  <a:tcPr marL="120748" marR="120748" marT="30670" marB="30670" anchor="b">
                    <a:solidFill>
                      <a:srgbClr val="9EBFFF">
                        <a:alpha val="20000"/>
                      </a:srgbClr>
                    </a:solidFill>
                  </a:tcPr>
                </a:tc>
                <a:tc>
                  <a:txBody>
                    <a:bodyPr/>
                    <a:lstStyle/>
                    <a:p>
                      <a:pPr algn="l" fontAlgn="b"/>
                      <a:r>
                        <a:rPr lang="en-GB" sz="700" u="none" strike="noStrike">
                          <a:effectLst/>
                          <a:latin typeface="Mabry Pro" panose="020D0503040002040303" pitchFamily="34" charset="0"/>
                        </a:rPr>
                        <a:t>Planning and organising</a:t>
                      </a:r>
                      <a:endParaRPr lang="en-GB" sz="700" b="0" i="0" u="none" strike="noStrike">
                        <a:solidFill>
                          <a:srgbClr val="000000"/>
                        </a:solidFill>
                        <a:effectLst/>
                        <a:latin typeface="Mabry Pro" panose="020D0503040002040303" pitchFamily="34" charset="0"/>
                      </a:endParaRPr>
                    </a:p>
                  </a:txBody>
                  <a:tcPr marL="120748" marR="120748" marT="30670" marB="30670" anchor="b">
                    <a:solidFill>
                      <a:srgbClr val="9EBFFF">
                        <a:alpha val="20000"/>
                      </a:srgbClr>
                    </a:solidFill>
                  </a:tcPr>
                </a:tc>
                <a:tc>
                  <a:txBody>
                    <a:bodyPr/>
                    <a:lstStyle/>
                    <a:p>
                      <a:pPr algn="l" fontAlgn="b"/>
                      <a:r>
                        <a:rPr lang="en-GB" sz="700" u="none" strike="noStrike">
                          <a:effectLst/>
                          <a:latin typeface="Mabry Pro" panose="020D0503040002040303" pitchFamily="34" charset="0"/>
                        </a:rPr>
                        <a:t>Attention to detail</a:t>
                      </a:r>
                      <a:endParaRPr lang="en-GB" sz="700" b="0" i="0" u="none" strike="noStrike">
                        <a:solidFill>
                          <a:srgbClr val="000000"/>
                        </a:solidFill>
                        <a:effectLst/>
                        <a:latin typeface="Mabry Pro" panose="020D0503040002040303" pitchFamily="34" charset="0"/>
                      </a:endParaRPr>
                    </a:p>
                  </a:txBody>
                  <a:tcPr marL="120748" marR="120748" marT="30670" marB="30670" anchor="b">
                    <a:solidFill>
                      <a:srgbClr val="9EBFFF">
                        <a:alpha val="20000"/>
                      </a:srgbClr>
                    </a:solidFill>
                  </a:tcPr>
                </a:tc>
                <a:tc>
                  <a:txBody>
                    <a:bodyPr/>
                    <a:lstStyle/>
                    <a:p>
                      <a:pPr algn="l" fontAlgn="b"/>
                      <a:r>
                        <a:rPr lang="en-GB" sz="700" u="none" strike="noStrike">
                          <a:effectLst/>
                          <a:latin typeface="Mabry Pro" panose="020D0503040002040303" pitchFamily="34" charset="0"/>
                        </a:rPr>
                        <a:t>Keeping promises</a:t>
                      </a:r>
                      <a:endParaRPr lang="en-GB" sz="700" b="0" i="0" u="none" strike="noStrike">
                        <a:solidFill>
                          <a:srgbClr val="000000"/>
                        </a:solidFill>
                        <a:effectLst/>
                        <a:latin typeface="Mabry Pro" panose="020D0503040002040303" pitchFamily="34" charset="0"/>
                      </a:endParaRPr>
                    </a:p>
                  </a:txBody>
                  <a:tcPr marL="120748" marR="120748" marT="30670" marB="30670" anchor="b">
                    <a:solidFill>
                      <a:srgbClr val="9EBFFF">
                        <a:alpha val="20000"/>
                      </a:srgbClr>
                    </a:solidFill>
                  </a:tcPr>
                </a:tc>
                <a:extLst>
                  <a:ext uri="{0D108BD9-81ED-4DB2-BD59-A6C34878D82A}">
                    <a16:rowId xmlns:a16="http://schemas.microsoft.com/office/drawing/2014/main" val="3177305658"/>
                  </a:ext>
                </a:extLst>
              </a:tr>
              <a:tr h="173797">
                <a:tc vMerge="1">
                  <a:txBody>
                    <a:bodyPr/>
                    <a:lstStyle/>
                    <a:p>
                      <a:pPr algn="l" fontAlgn="b"/>
                      <a:r>
                        <a:rPr lang="en-GB" sz="1100" b="1" u="none" strike="noStrike">
                          <a:effectLst/>
                        </a:rPr>
                        <a:t> C  Analytical</a:t>
                      </a:r>
                      <a:endParaRPr lang="en-GB" sz="1100" b="1"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700" b="1" u="none" strike="noStrike">
                          <a:effectLst/>
                          <a:latin typeface="Mabry Pro" panose="020D0503040002040303" pitchFamily="34" charset="0"/>
                        </a:rPr>
                        <a:t>Analytical</a:t>
                      </a:r>
                      <a:endParaRPr lang="en-GB" sz="700" b="1" i="0" u="none" strike="noStrike">
                        <a:solidFill>
                          <a:srgbClr val="000000"/>
                        </a:solidFill>
                        <a:effectLst/>
                        <a:latin typeface="Mabry Pro" panose="020D0503040002040303" pitchFamily="34" charset="0"/>
                      </a:endParaRPr>
                    </a:p>
                  </a:txBody>
                  <a:tcPr marL="120748" marR="120748" marT="30670" marB="30670" anchor="b">
                    <a:lnB w="38100" cap="flat" cmpd="sng" algn="ctr">
                      <a:solidFill>
                        <a:schemeClr val="bg1"/>
                      </a:solidFill>
                      <a:prstDash val="solid"/>
                      <a:round/>
                      <a:headEnd type="none" w="med" len="med"/>
                      <a:tailEnd type="none" w="med" len="med"/>
                    </a:lnB>
                    <a:solidFill>
                      <a:srgbClr val="9EBFFF">
                        <a:alpha val="20000"/>
                      </a:srgbClr>
                    </a:solidFill>
                  </a:tcPr>
                </a:tc>
                <a:tc>
                  <a:txBody>
                    <a:bodyPr/>
                    <a:lstStyle/>
                    <a:p>
                      <a:pPr algn="l" fontAlgn="b"/>
                      <a:r>
                        <a:rPr lang="en-GB" sz="700" u="none" strike="noStrike">
                          <a:effectLst/>
                          <a:latin typeface="Mabry Pro" panose="020D0503040002040303" pitchFamily="34" charset="0"/>
                        </a:rPr>
                        <a:t>Data focus</a:t>
                      </a:r>
                      <a:endParaRPr lang="en-GB" sz="700" b="0" i="0" u="none" strike="noStrike">
                        <a:solidFill>
                          <a:srgbClr val="000000"/>
                        </a:solidFill>
                        <a:effectLst/>
                        <a:latin typeface="Mabry Pro" panose="020D0503040002040303" pitchFamily="34" charset="0"/>
                      </a:endParaRPr>
                    </a:p>
                  </a:txBody>
                  <a:tcPr marL="120748" marR="120748" marT="30670" marB="30670" anchor="b">
                    <a:lnB w="38100" cap="flat" cmpd="sng" algn="ctr">
                      <a:solidFill>
                        <a:schemeClr val="bg1"/>
                      </a:solidFill>
                      <a:prstDash val="solid"/>
                      <a:round/>
                      <a:headEnd type="none" w="med" len="med"/>
                      <a:tailEnd type="none" w="med" len="med"/>
                    </a:lnB>
                    <a:solidFill>
                      <a:srgbClr val="9EBFFF">
                        <a:alpha val="20000"/>
                      </a:srgbClr>
                    </a:solidFill>
                  </a:tcPr>
                </a:tc>
                <a:tc>
                  <a:txBody>
                    <a:bodyPr/>
                    <a:lstStyle/>
                    <a:p>
                      <a:pPr algn="l" fontAlgn="b"/>
                      <a:r>
                        <a:rPr lang="en-GB" sz="700" u="none" strike="noStrike">
                          <a:effectLst/>
                          <a:latin typeface="Mabry Pro" panose="020D0503040002040303" pitchFamily="34" charset="0"/>
                        </a:rPr>
                        <a:t>Evaluating</a:t>
                      </a:r>
                      <a:endParaRPr lang="en-GB" sz="700" b="0" i="0" u="none" strike="noStrike">
                        <a:solidFill>
                          <a:srgbClr val="000000"/>
                        </a:solidFill>
                        <a:effectLst/>
                        <a:latin typeface="Mabry Pro" panose="020D0503040002040303" pitchFamily="34" charset="0"/>
                      </a:endParaRPr>
                    </a:p>
                  </a:txBody>
                  <a:tcPr marL="120748" marR="120748" marT="30670" marB="30670" anchor="b">
                    <a:lnB w="38100" cap="flat" cmpd="sng" algn="ctr">
                      <a:solidFill>
                        <a:schemeClr val="bg1"/>
                      </a:solidFill>
                      <a:prstDash val="solid"/>
                      <a:round/>
                      <a:headEnd type="none" w="med" len="med"/>
                      <a:tailEnd type="none" w="med" len="med"/>
                    </a:lnB>
                    <a:solidFill>
                      <a:srgbClr val="9EBFFF">
                        <a:alpha val="20000"/>
                      </a:srgbClr>
                    </a:solidFill>
                  </a:tcPr>
                </a:tc>
                <a:tc>
                  <a:txBody>
                    <a:bodyPr/>
                    <a:lstStyle/>
                    <a:p>
                      <a:pPr algn="l" fontAlgn="b"/>
                      <a:r>
                        <a:rPr lang="en-GB" sz="700" u="none" strike="noStrike">
                          <a:effectLst/>
                          <a:latin typeface="Mabry Pro" panose="020D0503040002040303" pitchFamily="34" charset="0"/>
                        </a:rPr>
                        <a:t>Analytical</a:t>
                      </a:r>
                      <a:endParaRPr lang="en-GB" sz="700" b="0" i="0" u="none" strike="noStrike">
                        <a:solidFill>
                          <a:srgbClr val="000000"/>
                        </a:solidFill>
                        <a:effectLst/>
                        <a:latin typeface="Mabry Pro" panose="020D0503040002040303" pitchFamily="34" charset="0"/>
                      </a:endParaRPr>
                    </a:p>
                  </a:txBody>
                  <a:tcPr marL="120748" marR="120748" marT="30670" marB="30670" anchor="b">
                    <a:lnB w="38100" cap="flat" cmpd="sng" algn="ctr">
                      <a:solidFill>
                        <a:schemeClr val="bg1"/>
                      </a:solidFill>
                      <a:prstDash val="solid"/>
                      <a:round/>
                      <a:headEnd type="none" w="med" len="med"/>
                      <a:tailEnd type="none" w="med" len="med"/>
                    </a:lnB>
                    <a:solidFill>
                      <a:srgbClr val="9EBFFF">
                        <a:alpha val="20000"/>
                      </a:srgbClr>
                    </a:solidFill>
                  </a:tcPr>
                </a:tc>
                <a:extLst>
                  <a:ext uri="{0D108BD9-81ED-4DB2-BD59-A6C34878D82A}">
                    <a16:rowId xmlns:a16="http://schemas.microsoft.com/office/drawing/2014/main" val="4053421911"/>
                  </a:ext>
                </a:extLst>
              </a:tr>
              <a:tr h="173797">
                <a:tc rowSpan="3">
                  <a:txBody>
                    <a:bodyPr/>
                    <a:lstStyle/>
                    <a:p>
                      <a:pPr marL="0" algn="ctr" rtl="0" eaLnBrk="1" fontAlgn="b" hangingPunct="1"/>
                      <a:r>
                        <a:rPr lang="en-GB" sz="3200" b="1" i="0" u="none" strike="noStrike">
                          <a:solidFill>
                            <a:schemeClr val="bg1"/>
                          </a:solidFill>
                          <a:effectLst/>
                          <a:latin typeface="Mabry Pro" panose="020D0503040002040303" pitchFamily="34" charset="0"/>
                        </a:rPr>
                        <a:t>O</a:t>
                      </a:r>
                    </a:p>
                  </a:txBody>
                  <a:tcPr marL="5397" marR="5397" marT="5397" marB="0" anchor="ctr">
                    <a:lnT w="38100" cap="flat" cmpd="sng" algn="ctr">
                      <a:solidFill>
                        <a:schemeClr val="bg1"/>
                      </a:solidFill>
                      <a:prstDash val="solid"/>
                      <a:round/>
                      <a:headEnd type="none" w="med" len="med"/>
                      <a:tailEnd type="none" w="med" len="med"/>
                    </a:lnT>
                    <a:solidFill>
                      <a:srgbClr val="8682BB"/>
                    </a:solidFill>
                  </a:tcPr>
                </a:tc>
                <a:tc>
                  <a:txBody>
                    <a:bodyPr/>
                    <a:lstStyle/>
                    <a:p>
                      <a:pPr algn="l" fontAlgn="b"/>
                      <a:r>
                        <a:rPr lang="en-GB" sz="700" b="1" u="none" strike="noStrike">
                          <a:effectLst/>
                          <a:latin typeface="Mabry Pro" panose="020D0503040002040303" pitchFamily="34" charset="0"/>
                        </a:rPr>
                        <a:t>Complex Thinking</a:t>
                      </a:r>
                      <a:endParaRPr lang="en-GB" sz="700" b="1" i="0" u="none" strike="noStrike">
                        <a:solidFill>
                          <a:srgbClr val="000000"/>
                        </a:solidFill>
                        <a:effectLst/>
                        <a:latin typeface="Mabry Pro" panose="020D0503040002040303" pitchFamily="34" charset="0"/>
                      </a:endParaRPr>
                    </a:p>
                  </a:txBody>
                  <a:tcPr marL="120748" marR="120748" marT="30670" marB="30670" anchor="b">
                    <a:lnT w="38100" cap="flat" cmpd="sng" algn="ctr">
                      <a:solidFill>
                        <a:schemeClr val="bg1"/>
                      </a:solidFill>
                      <a:prstDash val="solid"/>
                      <a:round/>
                      <a:headEnd type="none" w="med" len="med"/>
                      <a:tailEnd type="none" w="med" len="med"/>
                    </a:lnT>
                    <a:solidFill>
                      <a:srgbClr val="8682BB">
                        <a:alpha val="20000"/>
                      </a:srgbClr>
                    </a:solidFill>
                  </a:tcPr>
                </a:tc>
                <a:tc>
                  <a:txBody>
                    <a:bodyPr/>
                    <a:lstStyle/>
                    <a:p>
                      <a:pPr algn="l" fontAlgn="b"/>
                      <a:r>
                        <a:rPr lang="en-GB" sz="700" u="none" strike="noStrike">
                          <a:effectLst/>
                          <a:latin typeface="Mabry Pro" panose="020D0503040002040303" pitchFamily="34" charset="0"/>
                        </a:rPr>
                        <a:t>Strategic thinking</a:t>
                      </a:r>
                      <a:endParaRPr lang="en-GB" sz="700" b="0" i="0" u="none" strike="noStrike">
                        <a:solidFill>
                          <a:srgbClr val="000000"/>
                        </a:solidFill>
                        <a:effectLst/>
                        <a:latin typeface="Mabry Pro" panose="020D0503040002040303" pitchFamily="34" charset="0"/>
                      </a:endParaRPr>
                    </a:p>
                  </a:txBody>
                  <a:tcPr marL="120748" marR="120748" marT="30670" marB="30670" anchor="b">
                    <a:lnT w="38100" cap="flat" cmpd="sng" algn="ctr">
                      <a:solidFill>
                        <a:schemeClr val="bg1"/>
                      </a:solidFill>
                      <a:prstDash val="solid"/>
                      <a:round/>
                      <a:headEnd type="none" w="med" len="med"/>
                      <a:tailEnd type="none" w="med" len="med"/>
                    </a:lnT>
                    <a:solidFill>
                      <a:srgbClr val="8682BB">
                        <a:alpha val="20000"/>
                      </a:srgbClr>
                    </a:solidFill>
                  </a:tcPr>
                </a:tc>
                <a:tc>
                  <a:txBody>
                    <a:bodyPr/>
                    <a:lstStyle/>
                    <a:p>
                      <a:pPr algn="l" fontAlgn="b"/>
                      <a:r>
                        <a:rPr lang="en-GB" sz="700" u="none" strike="noStrike">
                          <a:effectLst/>
                          <a:latin typeface="Mabry Pro" panose="020D0503040002040303" pitchFamily="34" charset="0"/>
                        </a:rPr>
                        <a:t>Conceptual</a:t>
                      </a:r>
                      <a:endParaRPr lang="en-GB" sz="700" b="0" i="0" u="none" strike="noStrike">
                        <a:solidFill>
                          <a:srgbClr val="000000"/>
                        </a:solidFill>
                        <a:effectLst/>
                        <a:latin typeface="Mabry Pro" panose="020D0503040002040303" pitchFamily="34" charset="0"/>
                      </a:endParaRPr>
                    </a:p>
                  </a:txBody>
                  <a:tcPr marL="120748" marR="120748" marT="30670" marB="30670" anchor="b">
                    <a:lnT w="38100" cap="flat" cmpd="sng" algn="ctr">
                      <a:solidFill>
                        <a:schemeClr val="bg1"/>
                      </a:solidFill>
                      <a:prstDash val="solid"/>
                      <a:round/>
                      <a:headEnd type="none" w="med" len="med"/>
                      <a:tailEnd type="none" w="med" len="med"/>
                    </a:lnT>
                    <a:solidFill>
                      <a:srgbClr val="8682BB">
                        <a:alpha val="20000"/>
                      </a:srgbClr>
                    </a:solidFill>
                  </a:tcPr>
                </a:tc>
                <a:tc>
                  <a:txBody>
                    <a:bodyPr/>
                    <a:lstStyle/>
                    <a:p>
                      <a:pPr algn="l" fontAlgn="b"/>
                      <a:r>
                        <a:rPr lang="en-GB" sz="700" u="none" strike="noStrike">
                          <a:effectLst/>
                          <a:latin typeface="Mabry Pro" panose="020D0503040002040303" pitchFamily="34" charset="0"/>
                        </a:rPr>
                        <a:t>Curiosity</a:t>
                      </a:r>
                      <a:endParaRPr lang="en-GB" sz="700" b="0" i="0" u="none" strike="noStrike">
                        <a:solidFill>
                          <a:srgbClr val="000000"/>
                        </a:solidFill>
                        <a:effectLst/>
                        <a:latin typeface="Mabry Pro" panose="020D0503040002040303" pitchFamily="34" charset="0"/>
                      </a:endParaRPr>
                    </a:p>
                  </a:txBody>
                  <a:tcPr marL="120748" marR="120748" marT="30670" marB="30670" anchor="b">
                    <a:lnT w="38100" cap="flat" cmpd="sng" algn="ctr">
                      <a:solidFill>
                        <a:schemeClr val="bg1"/>
                      </a:solidFill>
                      <a:prstDash val="solid"/>
                      <a:round/>
                      <a:headEnd type="none" w="med" len="med"/>
                      <a:tailEnd type="none" w="med" len="med"/>
                    </a:lnT>
                    <a:solidFill>
                      <a:srgbClr val="8682BB">
                        <a:alpha val="20000"/>
                      </a:srgbClr>
                    </a:solidFill>
                  </a:tcPr>
                </a:tc>
                <a:extLst>
                  <a:ext uri="{0D108BD9-81ED-4DB2-BD59-A6C34878D82A}">
                    <a16:rowId xmlns:a16="http://schemas.microsoft.com/office/drawing/2014/main" val="2747643236"/>
                  </a:ext>
                </a:extLst>
              </a:tr>
              <a:tr h="173797">
                <a:tc vMerge="1">
                  <a:txBody>
                    <a:bodyPr/>
                    <a:lstStyle/>
                    <a:p>
                      <a:pPr algn="l" fontAlgn="b"/>
                      <a:r>
                        <a:rPr lang="en-GB" sz="1100" b="1" u="none" strike="noStrike">
                          <a:effectLst/>
                        </a:rPr>
                        <a:t> O  Creativity</a:t>
                      </a:r>
                      <a:endParaRPr lang="en-GB" sz="1100" b="1"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700" b="1" u="none" strike="noStrike">
                          <a:effectLst/>
                          <a:latin typeface="Mabry Pro" panose="020D0503040002040303" pitchFamily="34" charset="0"/>
                        </a:rPr>
                        <a:t>Creativity</a:t>
                      </a:r>
                      <a:endParaRPr lang="en-GB" sz="700" b="1" i="0" u="none" strike="noStrike">
                        <a:solidFill>
                          <a:srgbClr val="000000"/>
                        </a:solidFill>
                        <a:effectLst/>
                        <a:latin typeface="Mabry Pro" panose="020D0503040002040303" pitchFamily="34" charset="0"/>
                      </a:endParaRPr>
                    </a:p>
                  </a:txBody>
                  <a:tcPr marL="120748" marR="120748" marT="30670" marB="30670" anchor="b">
                    <a:solidFill>
                      <a:srgbClr val="8682BB">
                        <a:alpha val="20000"/>
                      </a:srgbClr>
                    </a:solidFill>
                  </a:tcPr>
                </a:tc>
                <a:tc>
                  <a:txBody>
                    <a:bodyPr/>
                    <a:lstStyle/>
                    <a:p>
                      <a:pPr algn="l" fontAlgn="b"/>
                      <a:r>
                        <a:rPr lang="en-GB" sz="700" u="none" strike="noStrike">
                          <a:effectLst/>
                          <a:latin typeface="Mabry Pro" panose="020D0503040002040303" pitchFamily="34" charset="0"/>
                        </a:rPr>
                        <a:t>Innovating</a:t>
                      </a:r>
                      <a:endParaRPr lang="en-GB" sz="700" b="0" i="0" u="none" strike="noStrike">
                        <a:solidFill>
                          <a:srgbClr val="000000"/>
                        </a:solidFill>
                        <a:effectLst/>
                        <a:latin typeface="Mabry Pro" panose="020D0503040002040303" pitchFamily="34" charset="0"/>
                      </a:endParaRPr>
                    </a:p>
                  </a:txBody>
                  <a:tcPr marL="120748" marR="120748" marT="30670" marB="30670" anchor="b">
                    <a:solidFill>
                      <a:srgbClr val="8682BB">
                        <a:alpha val="20000"/>
                      </a:srgbClr>
                    </a:solidFill>
                  </a:tcPr>
                </a:tc>
                <a:tc>
                  <a:txBody>
                    <a:bodyPr/>
                    <a:lstStyle/>
                    <a:p>
                      <a:pPr algn="l" fontAlgn="b"/>
                      <a:r>
                        <a:rPr lang="en-GB" sz="700" u="none" strike="noStrike">
                          <a:effectLst/>
                          <a:latin typeface="Mabry Pro" panose="020D0503040002040303" pitchFamily="34" charset="0"/>
                        </a:rPr>
                        <a:t>Generating ideas</a:t>
                      </a:r>
                      <a:endParaRPr lang="en-GB" sz="700" b="0" i="0" u="none" strike="noStrike">
                        <a:solidFill>
                          <a:srgbClr val="000000"/>
                        </a:solidFill>
                        <a:effectLst/>
                        <a:latin typeface="Mabry Pro" panose="020D0503040002040303" pitchFamily="34" charset="0"/>
                      </a:endParaRPr>
                    </a:p>
                  </a:txBody>
                  <a:tcPr marL="120748" marR="120748" marT="30670" marB="30670" anchor="b">
                    <a:solidFill>
                      <a:srgbClr val="8682BB">
                        <a:alpha val="20000"/>
                      </a:srgbClr>
                    </a:solidFill>
                  </a:tcPr>
                </a:tc>
                <a:tc>
                  <a:txBody>
                    <a:bodyPr/>
                    <a:lstStyle/>
                    <a:p>
                      <a:pPr algn="l" fontAlgn="b"/>
                      <a:r>
                        <a:rPr lang="en-GB" sz="700" u="none" strike="noStrike">
                          <a:effectLst/>
                          <a:latin typeface="Mabry Pro" panose="020D0503040002040303" pitchFamily="34" charset="0"/>
                        </a:rPr>
                        <a:t>Experimenting</a:t>
                      </a:r>
                      <a:endParaRPr lang="en-GB" sz="700" b="0" i="0" u="none" strike="noStrike">
                        <a:solidFill>
                          <a:srgbClr val="000000"/>
                        </a:solidFill>
                        <a:effectLst/>
                        <a:latin typeface="Mabry Pro" panose="020D0503040002040303" pitchFamily="34" charset="0"/>
                      </a:endParaRPr>
                    </a:p>
                  </a:txBody>
                  <a:tcPr marL="120748" marR="120748" marT="30670" marB="30670" anchor="b">
                    <a:solidFill>
                      <a:srgbClr val="8682BB">
                        <a:alpha val="20000"/>
                      </a:srgbClr>
                    </a:solidFill>
                  </a:tcPr>
                </a:tc>
                <a:extLst>
                  <a:ext uri="{0D108BD9-81ED-4DB2-BD59-A6C34878D82A}">
                    <a16:rowId xmlns:a16="http://schemas.microsoft.com/office/drawing/2014/main" val="1310977956"/>
                  </a:ext>
                </a:extLst>
              </a:tr>
              <a:tr h="173797">
                <a:tc vMerge="1">
                  <a:txBody>
                    <a:bodyPr/>
                    <a:lstStyle/>
                    <a:p>
                      <a:pPr algn="l" fontAlgn="b"/>
                      <a:r>
                        <a:rPr lang="en-GB" sz="1100" b="1" u="none" strike="noStrike">
                          <a:effectLst/>
                        </a:rPr>
                        <a:t> O  Adaptability</a:t>
                      </a:r>
                      <a:endParaRPr lang="en-GB" sz="1100" b="1" i="0" u="none" strike="noStrike">
                        <a:solidFill>
                          <a:srgbClr val="000000"/>
                        </a:solidFill>
                        <a:effectLst/>
                        <a:latin typeface="Calibri" panose="020F0502020204030204" pitchFamily="34" charset="0"/>
                      </a:endParaRPr>
                    </a:p>
                  </a:txBody>
                  <a:tcPr marL="5443" marR="5443" marT="5443" marB="0" anchor="b"/>
                </a:tc>
                <a:tc>
                  <a:txBody>
                    <a:bodyPr/>
                    <a:lstStyle/>
                    <a:p>
                      <a:pPr algn="l" fontAlgn="b"/>
                      <a:r>
                        <a:rPr lang="en-GB" sz="700" b="1" u="none" strike="noStrike">
                          <a:effectLst/>
                          <a:latin typeface="Mabry Pro" panose="020D0503040002040303" pitchFamily="34" charset="0"/>
                        </a:rPr>
                        <a:t>Adaptability</a:t>
                      </a:r>
                      <a:endParaRPr lang="en-GB" sz="700" b="1" i="0" u="none" strike="noStrike">
                        <a:solidFill>
                          <a:srgbClr val="000000"/>
                        </a:solidFill>
                        <a:effectLst/>
                        <a:latin typeface="Mabry Pro" panose="020D0503040002040303" pitchFamily="34" charset="0"/>
                      </a:endParaRPr>
                    </a:p>
                  </a:txBody>
                  <a:tcPr marL="120748" marR="120748" marT="30670" marB="30670" anchor="b">
                    <a:solidFill>
                      <a:srgbClr val="8682BB">
                        <a:alpha val="20000"/>
                      </a:srgbClr>
                    </a:solidFill>
                  </a:tcPr>
                </a:tc>
                <a:tc>
                  <a:txBody>
                    <a:bodyPr/>
                    <a:lstStyle/>
                    <a:p>
                      <a:pPr algn="l" fontAlgn="b"/>
                      <a:r>
                        <a:rPr lang="en-GB" sz="700" u="none" strike="noStrike">
                          <a:effectLst/>
                          <a:latin typeface="Mabry Pro" panose="020D0503040002040303" pitchFamily="34" charset="0"/>
                        </a:rPr>
                        <a:t>Adapting</a:t>
                      </a:r>
                      <a:endParaRPr lang="en-GB" sz="700" b="0" i="0" u="none" strike="noStrike">
                        <a:solidFill>
                          <a:srgbClr val="000000"/>
                        </a:solidFill>
                        <a:effectLst/>
                        <a:latin typeface="Mabry Pro" panose="020D0503040002040303" pitchFamily="34" charset="0"/>
                      </a:endParaRPr>
                    </a:p>
                  </a:txBody>
                  <a:tcPr marL="120748" marR="120748" marT="30670" marB="30670" anchor="b">
                    <a:solidFill>
                      <a:srgbClr val="8682BB">
                        <a:alpha val="20000"/>
                      </a:srgbClr>
                    </a:solidFill>
                  </a:tcPr>
                </a:tc>
                <a:tc>
                  <a:txBody>
                    <a:bodyPr/>
                    <a:lstStyle/>
                    <a:p>
                      <a:pPr algn="l" fontAlgn="b"/>
                      <a:r>
                        <a:rPr lang="en-GB" sz="700" u="none" strike="noStrike">
                          <a:effectLst/>
                          <a:latin typeface="Mabry Pro" panose="020D0503040002040303" pitchFamily="34" charset="0"/>
                        </a:rPr>
                        <a:t>Flexible</a:t>
                      </a:r>
                      <a:endParaRPr lang="en-GB" sz="700" b="0" i="0" u="none" strike="noStrike">
                        <a:solidFill>
                          <a:srgbClr val="000000"/>
                        </a:solidFill>
                        <a:effectLst/>
                        <a:latin typeface="Mabry Pro" panose="020D0503040002040303" pitchFamily="34" charset="0"/>
                      </a:endParaRPr>
                    </a:p>
                  </a:txBody>
                  <a:tcPr marL="120748" marR="120748" marT="30670" marB="30670" anchor="b">
                    <a:solidFill>
                      <a:srgbClr val="8682BB">
                        <a:alpha val="20000"/>
                      </a:srgbClr>
                    </a:solidFill>
                  </a:tcPr>
                </a:tc>
                <a:tc>
                  <a:txBody>
                    <a:bodyPr/>
                    <a:lstStyle/>
                    <a:p>
                      <a:pPr algn="l" fontAlgn="b"/>
                      <a:r>
                        <a:rPr lang="en-GB" sz="700" u="none" strike="noStrike">
                          <a:effectLst/>
                          <a:latin typeface="Mabry Pro" panose="020D0503040002040303" pitchFamily="34" charset="0"/>
                        </a:rPr>
                        <a:t>Variety</a:t>
                      </a:r>
                      <a:endParaRPr lang="en-GB" sz="700" b="0" i="0" u="none" strike="noStrike">
                        <a:solidFill>
                          <a:srgbClr val="000000"/>
                        </a:solidFill>
                        <a:effectLst/>
                        <a:latin typeface="Mabry Pro" panose="020D0503040002040303" pitchFamily="34" charset="0"/>
                      </a:endParaRPr>
                    </a:p>
                  </a:txBody>
                  <a:tcPr marL="120748" marR="120748" marT="30670" marB="30670" anchor="b">
                    <a:solidFill>
                      <a:srgbClr val="8682BB">
                        <a:alpha val="20000"/>
                      </a:srgbClr>
                    </a:solidFill>
                  </a:tcPr>
                </a:tc>
                <a:extLst>
                  <a:ext uri="{0D108BD9-81ED-4DB2-BD59-A6C34878D82A}">
                    <a16:rowId xmlns:a16="http://schemas.microsoft.com/office/drawing/2014/main" val="3674957108"/>
                  </a:ext>
                </a:extLst>
              </a:tr>
            </a:tbl>
          </a:graphicData>
        </a:graphic>
      </p:graphicFrame>
      <p:sp>
        <p:nvSpPr>
          <p:cNvPr id="9" name="Text Placeholder 3">
            <a:extLst>
              <a:ext uri="{FF2B5EF4-FFF2-40B4-BE49-F238E27FC236}">
                <a16:creationId xmlns:a16="http://schemas.microsoft.com/office/drawing/2014/main" id="{73D66EF7-3EEF-F140-AB92-9417CDD62DBA}"/>
              </a:ext>
            </a:extLst>
          </p:cNvPr>
          <p:cNvSpPr>
            <a:spLocks noGrp="1"/>
          </p:cNvSpPr>
          <p:nvPr>
            <p:ph type="body" sz="quarter" idx="12"/>
          </p:nvPr>
        </p:nvSpPr>
        <p:spPr>
          <a:xfrm>
            <a:off x="556041" y="1303536"/>
            <a:ext cx="7052127" cy="467807"/>
          </a:xfrm>
        </p:spPr>
        <p:txBody>
          <a:bodyPr>
            <a:normAutofit/>
          </a:bodyPr>
          <a:lstStyle/>
          <a:p>
            <a:pPr marL="0" indent="0">
              <a:lnSpc>
                <a:spcPct val="120000"/>
              </a:lnSpc>
              <a:spcBef>
                <a:spcPts val="600"/>
              </a:spcBef>
              <a:buNone/>
            </a:pPr>
            <a:r>
              <a:rPr lang="en-AU">
                <a:cs typeface="Arial"/>
              </a:rPr>
              <a:t>Easy to map onto the </a:t>
            </a:r>
            <a:r>
              <a:rPr lang="en-AU" b="1">
                <a:solidFill>
                  <a:srgbClr val="E856FA"/>
                </a:solidFill>
                <a:cs typeface="Arial"/>
              </a:rPr>
              <a:t>XXXX</a:t>
            </a:r>
            <a:r>
              <a:rPr lang="en-AU">
                <a:solidFill>
                  <a:srgbClr val="000000"/>
                </a:solidFill>
                <a:cs typeface="Arial"/>
              </a:rPr>
              <a:t> </a:t>
            </a:r>
            <a:r>
              <a:rPr lang="en-AU">
                <a:cs typeface="Arial"/>
              </a:rPr>
              <a:t>framework for custom reporting</a:t>
            </a:r>
          </a:p>
        </p:txBody>
      </p:sp>
      <p:sp>
        <p:nvSpPr>
          <p:cNvPr id="11" name="Text Placeholder 3">
            <a:extLst>
              <a:ext uri="{FF2B5EF4-FFF2-40B4-BE49-F238E27FC236}">
                <a16:creationId xmlns:a16="http://schemas.microsoft.com/office/drawing/2014/main" id="{A839632F-2BF8-4F4F-BA69-EB886D24E37F}"/>
              </a:ext>
            </a:extLst>
          </p:cNvPr>
          <p:cNvSpPr txBox="1">
            <a:spLocks/>
          </p:cNvSpPr>
          <p:nvPr/>
        </p:nvSpPr>
        <p:spPr bwMode="auto">
          <a:xfrm>
            <a:off x="8891608" y="3509291"/>
            <a:ext cx="2566880" cy="1088237"/>
          </a:xfrm>
          <a:prstGeom prst="rect">
            <a:avLst/>
          </a:prstGeom>
          <a:noFill/>
          <a:ln w="9525">
            <a:noFill/>
            <a:miter lim="800000"/>
            <a:headEnd/>
            <a:tailEnd/>
          </a:ln>
        </p:spPr>
        <p:txBody>
          <a:bodyPr vert="horz" wrap="square" lIns="0" tIns="0" rIns="0" bIns="0" numCol="1" anchor="t" anchorCtr="0" compatLnSpc="1">
            <a:prstTxWarp prst="textNoShape">
              <a:avLst/>
            </a:prstTxWarp>
            <a:normAutofit fontScale="92500"/>
          </a:bodyPr>
          <a:lstStyle>
            <a:lvl1pPr marL="285750" indent="-285750" eaLnBrk="1" hangingPunct="1">
              <a:lnSpc>
                <a:spcPts val="2000"/>
              </a:lnSpc>
              <a:spcAft>
                <a:spcPts val="1200"/>
              </a:spcAft>
              <a:buClr>
                <a:srgbClr val="447FFB"/>
              </a:buClr>
              <a:buFont typeface="Arial" panose="020B0604020202020204" pitchFamily="34" charset="0"/>
              <a:buChar char="•"/>
              <a:defRPr sz="16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ts val="2000"/>
              </a:lnSpc>
              <a:spcAft>
                <a:spcPts val="1200"/>
              </a:spcAft>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ts val="2000"/>
              </a:lnSpc>
              <a:spcAft>
                <a:spcPts val="1200"/>
              </a:spcAft>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ts val="2000"/>
              </a:lnSpc>
              <a:spcAft>
                <a:spcPts val="1200"/>
              </a:spcAft>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ts val="2000"/>
              </a:lnSpc>
              <a:spcAft>
                <a:spcPts val="1200"/>
              </a:spcAft>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0" indent="0" algn="ctr">
              <a:lnSpc>
                <a:spcPct val="120000"/>
              </a:lnSpc>
              <a:spcBef>
                <a:spcPts val="600"/>
              </a:spcBef>
              <a:buNone/>
            </a:pPr>
            <a:r>
              <a:rPr lang="en-AU" kern="0">
                <a:cs typeface="Arial"/>
              </a:rPr>
              <a:t>Mapping sub-traits </a:t>
            </a:r>
            <a:br>
              <a:rPr lang="en-AU" kern="0">
                <a:cs typeface="Arial"/>
              </a:rPr>
            </a:br>
            <a:r>
              <a:rPr lang="en-AU" kern="0">
                <a:cs typeface="Arial"/>
              </a:rPr>
              <a:t>onto the </a:t>
            </a:r>
            <a:r>
              <a:rPr lang="en-AU" b="1" kern="0">
                <a:solidFill>
                  <a:srgbClr val="E856FA"/>
                </a:solidFill>
                <a:cs typeface="Arial"/>
              </a:rPr>
              <a:t>XXXXX</a:t>
            </a:r>
            <a:r>
              <a:rPr lang="en-AU" kern="0">
                <a:cs typeface="Arial"/>
              </a:rPr>
              <a:t> competencies </a:t>
            </a:r>
            <a:br>
              <a:rPr lang="en-AU" kern="0">
                <a:cs typeface="Arial"/>
              </a:rPr>
            </a:br>
            <a:r>
              <a:rPr lang="en-AU" kern="0">
                <a:cs typeface="Arial"/>
              </a:rPr>
              <a:t>and values</a:t>
            </a:r>
          </a:p>
          <a:p>
            <a:pPr marL="0" indent="0" algn="ctr">
              <a:lnSpc>
                <a:spcPct val="120000"/>
              </a:lnSpc>
              <a:spcBef>
                <a:spcPts val="600"/>
              </a:spcBef>
              <a:buNone/>
            </a:pPr>
            <a:endParaRPr lang="en-AU" kern="0">
              <a:cs typeface="Arial"/>
            </a:endParaRPr>
          </a:p>
        </p:txBody>
      </p:sp>
    </p:spTree>
    <p:extLst>
      <p:ext uri="{BB962C8B-B14F-4D97-AF65-F5344CB8AC3E}">
        <p14:creationId xmlns:p14="http://schemas.microsoft.com/office/powerpoint/2010/main" val="87335535"/>
      </p:ext>
    </p:extLst>
  </p:cSld>
  <p:clrMapOvr>
    <a:masterClrMapping/>
  </p:clrMapOvr>
</p:sld>
</file>

<file path=ppt/theme/theme1.xml><?xml version="1.0" encoding="utf-8"?>
<a:theme xmlns:a="http://schemas.openxmlformats.org/drawingml/2006/main" name="SOVA PPT template 01022019">
  <a:themeElements>
    <a:clrScheme name="Custom 2">
      <a:dk1>
        <a:srgbClr val="545759"/>
      </a:dk1>
      <a:lt1>
        <a:srgbClr val="FFFFFF"/>
      </a:lt1>
      <a:dk2>
        <a:srgbClr val="8A8B8C"/>
      </a:dk2>
      <a:lt2>
        <a:srgbClr val="FFFFFF"/>
      </a:lt2>
      <a:accent1>
        <a:srgbClr val="0E107A"/>
      </a:accent1>
      <a:accent2>
        <a:srgbClr val="447EFA"/>
      </a:accent2>
      <a:accent3>
        <a:srgbClr val="E756F9"/>
      </a:accent3>
      <a:accent4>
        <a:srgbClr val="D0F4FE"/>
      </a:accent4>
      <a:accent5>
        <a:srgbClr val="FEFFFE"/>
      </a:accent5>
      <a:accent6>
        <a:srgbClr val="030403"/>
      </a:accent6>
      <a:hlink>
        <a:srgbClr val="0E107A"/>
      </a:hlink>
      <a:folHlink>
        <a:srgbClr val="E756F9"/>
      </a:folHlink>
    </a:clrScheme>
    <a:fontScheme name="Tes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8ED44387-06A5-3D49-9F28-21A1E43E5F4E}" vid="{FB9E65D8-8DE8-BE48-8AD3-43EB056B613E}"/>
    </a:ext>
  </a:extLst>
</a:theme>
</file>

<file path=ppt/theme/theme2.xml><?xml version="1.0" encoding="utf-8"?>
<a:theme xmlns:a="http://schemas.openxmlformats.org/drawingml/2006/main" name="SOVA PPT template 01022019">
  <a:themeElements>
    <a:clrScheme name="Custom 2">
      <a:dk1>
        <a:srgbClr val="545759"/>
      </a:dk1>
      <a:lt1>
        <a:srgbClr val="FFFFFF"/>
      </a:lt1>
      <a:dk2>
        <a:srgbClr val="8A8B8C"/>
      </a:dk2>
      <a:lt2>
        <a:srgbClr val="FFFFFF"/>
      </a:lt2>
      <a:accent1>
        <a:srgbClr val="0E107A"/>
      </a:accent1>
      <a:accent2>
        <a:srgbClr val="447EFA"/>
      </a:accent2>
      <a:accent3>
        <a:srgbClr val="E756F9"/>
      </a:accent3>
      <a:accent4>
        <a:srgbClr val="D0F4FE"/>
      </a:accent4>
      <a:accent5>
        <a:srgbClr val="FEFFFE"/>
      </a:accent5>
      <a:accent6>
        <a:srgbClr val="030403"/>
      </a:accent6>
      <a:hlink>
        <a:srgbClr val="0E107A"/>
      </a:hlink>
      <a:folHlink>
        <a:srgbClr val="E756F9"/>
      </a:folHlink>
    </a:clrScheme>
    <a:fontScheme name="Tes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8ED44387-06A5-3D49-9F28-21A1E43E5F4E}" vid="{FB9E65D8-8DE8-BE48-8AD3-43EB056B613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3b0c18f7-84cf-4d1f-82e1-dcefff1c87bf">
      <UserInfo>
        <DisplayName/>
        <AccountId xsi:nil="true"/>
        <AccountType/>
      </UserInfo>
    </SharedWithUsers>
    <lcf76f155ced4ddcb4097134ff3c332f xmlns="ea95a2d0-fc30-4796-88cb-dfc6e4344ded">
      <Terms xmlns="http://schemas.microsoft.com/office/infopath/2007/PartnerControls"/>
    </lcf76f155ced4ddcb4097134ff3c332f>
    <TaxCatchAll xmlns="3b0c18f7-84cf-4d1f-82e1-dcefff1c87b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85591DFF776B3449438436FCAB89A8F" ma:contentTypeVersion="33" ma:contentTypeDescription="Create a new document." ma:contentTypeScope="" ma:versionID="af552efc6005f21f2fbf6d9e3c50a7f1">
  <xsd:schema xmlns:xsd="http://www.w3.org/2001/XMLSchema" xmlns:xs="http://www.w3.org/2001/XMLSchema" xmlns:p="http://schemas.microsoft.com/office/2006/metadata/properties" xmlns:ns2="3b0c18f7-84cf-4d1f-82e1-dcefff1c87bf" xmlns:ns3="ea95a2d0-fc30-4796-88cb-dfc6e4344ded" targetNamespace="http://schemas.microsoft.com/office/2006/metadata/properties" ma:root="true" ma:fieldsID="5106880bf3da4bfde7210cdd4153d2f6" ns2:_="" ns3:_="">
    <xsd:import namespace="3b0c18f7-84cf-4d1f-82e1-dcefff1c87bf"/>
    <xsd:import namespace="ea95a2d0-fc30-4796-88cb-dfc6e4344de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0c18f7-84cf-4d1f-82e1-dcefff1c87b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a1223e26-2791-442f-af7e-ed8ed23ef947}" ma:internalName="TaxCatchAll" ma:showField="CatchAllData" ma:web="3b0c18f7-84cf-4d1f-82e1-dcefff1c87b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a95a2d0-fc30-4796-88cb-dfc6e4344de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0ec66b4-7f7c-4cae-a84d-ae92b6f3bd17"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213AE2-4DFA-4EE7-A38F-D32DC3B69A00}">
  <ds:schemaRefs>
    <ds:schemaRef ds:uri="http://schemas.microsoft.com/sharepoint/v3/contenttype/forms"/>
  </ds:schemaRefs>
</ds:datastoreItem>
</file>

<file path=customXml/itemProps2.xml><?xml version="1.0" encoding="utf-8"?>
<ds:datastoreItem xmlns:ds="http://schemas.openxmlformats.org/officeDocument/2006/customXml" ds:itemID="{8395E8C1-DBD1-4E76-8458-1295FAC0F45A}">
  <ds:schemaRefs>
    <ds:schemaRef ds:uri="http://schemas.microsoft.com/office/2006/metadata/properties"/>
    <ds:schemaRef ds:uri="http://schemas.microsoft.com/office/infopath/2007/PartnerControls"/>
    <ds:schemaRef ds:uri="3b0c18f7-84cf-4d1f-82e1-dcefff1c87bf"/>
    <ds:schemaRef ds:uri="ea95a2d0-fc30-4796-88cb-dfc6e4344ded"/>
  </ds:schemaRefs>
</ds:datastoreItem>
</file>

<file path=customXml/itemProps3.xml><?xml version="1.0" encoding="utf-8"?>
<ds:datastoreItem xmlns:ds="http://schemas.openxmlformats.org/officeDocument/2006/customXml" ds:itemID="{7BBBA2CA-29C7-4C08-83FE-BE24BF8467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0c18f7-84cf-4d1f-82e1-dcefff1c87bf"/>
    <ds:schemaRef ds:uri="ea95a2d0-fc30-4796-88cb-dfc6e4344d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SOVA PPT template 01022019</Template>
  <TotalTime>0</TotalTime>
  <Words>4745</Words>
  <Application>Microsoft Office PowerPoint</Application>
  <PresentationFormat>Widescreen</PresentationFormat>
  <Paragraphs>829</Paragraphs>
  <Slides>52</Slides>
  <Notes>25</Notes>
  <HiddenSlides>0</HiddenSlides>
  <MMClips>0</MMClips>
  <ScaleCrop>false</ScaleCrop>
  <HeadingPairs>
    <vt:vector size="4" baseType="variant">
      <vt:variant>
        <vt:lpstr>Theme</vt:lpstr>
      </vt:variant>
      <vt:variant>
        <vt:i4>2</vt:i4>
      </vt:variant>
      <vt:variant>
        <vt:lpstr>Slide Titles</vt:lpstr>
      </vt:variant>
      <vt:variant>
        <vt:i4>52</vt:i4>
      </vt:variant>
    </vt:vector>
  </HeadingPairs>
  <TitlesOfParts>
    <vt:vector size="54" baseType="lpstr">
      <vt:lpstr>SOVA PPT template 01022019</vt:lpstr>
      <vt:lpstr>SOVA PPT template 01022019</vt:lpstr>
      <vt:lpstr>Sova Assessment  Our Assessments</vt:lpstr>
      <vt:lpstr>PowerPoint Presentation</vt:lpstr>
      <vt:lpstr>Candidate interface</vt:lpstr>
      <vt:lpstr>Off-the-shelf vs. bespoke solutions</vt:lpstr>
      <vt:lpstr>PowerPoint Presentation</vt:lpstr>
      <vt:lpstr>Sova Personality Questionnaire (PQ)</vt:lpstr>
      <vt:lpstr>HEXACO personality model</vt:lpstr>
      <vt:lpstr>Sova Personality Questionnaire (PQ)</vt:lpstr>
      <vt:lpstr>Measuring what you need </vt:lpstr>
      <vt:lpstr>Test Reliability and Norms</vt:lpstr>
      <vt:lpstr>PowerPoint Presentation</vt:lpstr>
      <vt:lpstr>Measuring cognitive ability</vt:lpstr>
      <vt:lpstr>Adaptive branching technique</vt:lpstr>
      <vt:lpstr>Measuring cognitive ability</vt:lpstr>
      <vt:lpstr>Providing diversity and fairness</vt:lpstr>
      <vt:lpstr>Gamified Assessment </vt:lpstr>
      <vt:lpstr>PowerPoint Presentation</vt:lpstr>
      <vt:lpstr>Why Measure Motivation?</vt:lpstr>
      <vt:lpstr>Sova’s Motivation Questionnaire</vt:lpstr>
      <vt:lpstr>Motivation and Personality</vt:lpstr>
      <vt:lpstr>Sova’s Motivation Model</vt:lpstr>
      <vt:lpstr>The 20 Factors</vt:lpstr>
      <vt:lpstr>Reliability &amp; Validity</vt:lpstr>
      <vt:lpstr>PowerPoint Presentation</vt:lpstr>
      <vt:lpstr>Situational Judgement </vt:lpstr>
      <vt:lpstr>Graduate Competencies Assessed</vt:lpstr>
      <vt:lpstr>PowerPoint Presentation</vt:lpstr>
      <vt:lpstr>Key questions we can help you answer</vt:lpstr>
      <vt:lpstr>What are we measuring?</vt:lpstr>
      <vt:lpstr>The Sova approach </vt:lpstr>
      <vt:lpstr>PowerPoint Presentation</vt:lpstr>
      <vt:lpstr>Overview of Beta-Learnability</vt:lpstr>
      <vt:lpstr>Constructs &amp; Roles</vt:lpstr>
      <vt:lpstr>PowerPoint Presentation</vt:lpstr>
      <vt:lpstr>Psychometric Properties</vt:lpstr>
      <vt:lpstr>Beta-Learnability Assessment Fairness</vt:lpstr>
      <vt:lpstr>PowerPoint Presentation</vt:lpstr>
      <vt:lpstr>PowerPoint Presentation</vt:lpstr>
      <vt:lpstr>PowerPoint Presentation</vt:lpstr>
      <vt:lpstr>PowerPoint Presentation</vt:lpstr>
      <vt:lpstr>Defining Organisational Agility</vt:lpstr>
      <vt:lpstr>PowerPoint Presentation</vt:lpstr>
      <vt:lpstr>PowerPoint Presentation</vt:lpstr>
      <vt:lpstr>PowerPoint Presentation</vt:lpstr>
      <vt:lpstr>PowerPoint Presentation</vt:lpstr>
      <vt:lpstr>Managing paradox </vt:lpstr>
      <vt:lpstr>PowerPoint Presentation</vt:lpstr>
      <vt:lpstr>PowerPoint Presentation</vt:lpstr>
      <vt:lpstr>Report options for recruitment and development (* can be used in both contexts)</vt:lpstr>
      <vt:lpstr>PowerPoint Presentation</vt:lpstr>
      <vt:lpstr>What are we measuring?</vt:lpstr>
      <vt:lpstr>Predicting high performers  with high precision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 Lane</dc:creator>
  <cp:lastModifiedBy>Claire Mitchell</cp:lastModifiedBy>
  <cp:revision>743</cp:revision>
  <cp:lastPrinted>2017-08-17T13:10:59Z</cp:lastPrinted>
  <dcterms:created xsi:type="dcterms:W3CDTF">2021-03-08T16:36:22Z</dcterms:created>
  <dcterms:modified xsi:type="dcterms:W3CDTF">2023-05-22T15:30:30Z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2016-06-26T00:00:00Z</vt:filetime>
  </property>
  <property fmtid="{D5CDD505-2E9C-101B-9397-08002B2CF9AE}" pid="3" name="Creator">
    <vt:lpwstr>Adobe InDesign CC 2015 (Macintosh)</vt:lpwstr>
  </property>
  <property fmtid="{D5CDD505-2E9C-101B-9397-08002B2CF9AE}" pid="4" name="LastSaved">
    <vt:filetime>2016-06-26T00:00:00Z</vt:filetime>
  </property>
  <property fmtid="{D5CDD505-2E9C-101B-9397-08002B2CF9AE}" pid="5" name="xd_ProgID">
    <vt:lpwstr/>
  </property>
  <property fmtid="{D5CDD505-2E9C-101B-9397-08002B2CF9AE}" pid="6" name="ContentTypeId">
    <vt:lpwstr>0x010100985591DFF776B3449438436FCAB89A8F</vt:lpwstr>
  </property>
  <property fmtid="{D5CDD505-2E9C-101B-9397-08002B2CF9AE}" pid="7" name="TemplateUrl">
    <vt:lpwstr/>
  </property>
  <property fmtid="{D5CDD505-2E9C-101B-9397-08002B2CF9AE}" pid="8" name="ComplianceAssetId">
    <vt:lpwstr/>
  </property>
  <property fmtid="{D5CDD505-2E9C-101B-9397-08002B2CF9AE}" pid="9" name="_ExtendedDescription">
    <vt:lpwstr/>
  </property>
  <property fmtid="{D5CDD505-2E9C-101B-9397-08002B2CF9AE}" pid="10" name="_activity">
    <vt:lpwstr/>
  </property>
  <property fmtid="{D5CDD505-2E9C-101B-9397-08002B2CF9AE}" pid="11" name="TriggerFlowInfo">
    <vt:lpwstr/>
  </property>
  <property fmtid="{D5CDD505-2E9C-101B-9397-08002B2CF9AE}" pid="12" name="xd_Signature">
    <vt:lpwstr/>
  </property>
  <property fmtid="{D5CDD505-2E9C-101B-9397-08002B2CF9AE}" pid="13" name="GUID">
    <vt:lpwstr>879471a0-2e1a-4fae-a78d-18b2f83e3347</vt:lpwstr>
  </property>
  <property fmtid="{D5CDD505-2E9C-101B-9397-08002B2CF9AE}" pid="14" name="MediaServiceImageTags">
    <vt:lpwstr/>
  </property>
</Properties>
</file>